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55059" y="9906203"/>
            <a:ext cx="261112" cy="1797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ipeflow.com/pipe-pressure-drop-calculations/reynolds-numbers" TargetMode="External"/><Relationship Id="rId3" Type="http://schemas.openxmlformats.org/officeDocument/2006/relationships/hyperlink" Target="http://www.pipeflow.com/pipe-pressure-drop-calculations/reynolds-numbers" TargetMode="External"/><Relationship Id="rId4" Type="http://schemas.openxmlformats.org/officeDocument/2006/relationships/image" Target="../media/image3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ipeflow.com/pipe-pressure-drop-calculations/pipe-friction-loss" TargetMode="External"/><Relationship Id="rId3" Type="http://schemas.openxmlformats.org/officeDocument/2006/relationships/image" Target="../media/image3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ngineeringtoolbox.com/surface-roughness-ventilation-ducts-d_209.html" TargetMode="External"/><Relationship Id="rId3" Type="http://schemas.openxmlformats.org/officeDocument/2006/relationships/hyperlink" Target="http://www.engineeringtoolbox.com/reynolds-number-d_237.html" TargetMode="External"/><Relationship Id="rId4" Type="http://schemas.openxmlformats.org/officeDocument/2006/relationships/image" Target="../media/image3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675" y="9906203"/>
            <a:ext cx="5243195" cy="7861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7056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050" y="3481723"/>
            <a:ext cx="5266018" cy="3362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493509" y="7374899"/>
            <a:ext cx="1038274" cy="485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436359" y="7863202"/>
            <a:ext cx="1085900" cy="390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28675" y="6586847"/>
            <a:ext cx="5243140" cy="4105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93898" y="1371218"/>
            <a:ext cx="1567180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15" b="1">
                <a:latin typeface="Cambria"/>
                <a:cs typeface="Cambria"/>
              </a:rPr>
              <a:t>F</a:t>
            </a:r>
            <a:r>
              <a:rPr dirty="0" smtClean="0" sz="2000" spc="-5" b="1">
                <a:latin typeface="Cambria"/>
                <a:cs typeface="Cambria"/>
              </a:rPr>
              <a:t>l</a:t>
            </a:r>
            <a:r>
              <a:rPr dirty="0" smtClean="0" sz="2000" spc="-15" b="1">
                <a:latin typeface="Cambria"/>
                <a:cs typeface="Cambria"/>
              </a:rPr>
              <a:t>ow</a:t>
            </a:r>
            <a:r>
              <a:rPr dirty="0" smtClean="0" sz="2000" spc="-25" b="1">
                <a:latin typeface="Cambria"/>
                <a:cs typeface="Cambria"/>
              </a:rPr>
              <a:t> </a:t>
            </a:r>
            <a:r>
              <a:rPr dirty="0" smtClean="0" sz="2000" spc="-10" b="1">
                <a:latin typeface="Cambria"/>
                <a:cs typeface="Cambria"/>
              </a:rPr>
              <a:t>in</a:t>
            </a:r>
            <a:r>
              <a:rPr dirty="0" smtClean="0" sz="2000" spc="10" b="1">
                <a:latin typeface="Cambria"/>
                <a:cs typeface="Cambria"/>
              </a:rPr>
              <a:t> </a:t>
            </a:r>
            <a:r>
              <a:rPr dirty="0" smtClean="0" sz="2000" spc="-10" b="1">
                <a:latin typeface="Cambria"/>
                <a:cs typeface="Cambria"/>
              </a:rPr>
              <a:t>p</a:t>
            </a:r>
            <a:r>
              <a:rPr dirty="0" smtClean="0" sz="2000" spc="-10" b="1">
                <a:latin typeface="Cambria"/>
                <a:cs typeface="Cambria"/>
              </a:rPr>
              <a:t>i</a:t>
            </a:r>
            <a:r>
              <a:rPr dirty="0" smtClean="0" sz="2000" spc="-10" b="1">
                <a:latin typeface="Cambria"/>
                <a:cs typeface="Cambria"/>
              </a:rPr>
              <a:t>p</a:t>
            </a:r>
            <a:r>
              <a:rPr dirty="0" smtClean="0" sz="2000" spc="-10" b="1">
                <a:latin typeface="Cambria"/>
                <a:cs typeface="Cambria"/>
              </a:rPr>
              <a:t>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0429" y="3105784"/>
            <a:ext cx="221551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Cambria"/>
                <a:cs typeface="Cambria"/>
              </a:rPr>
              <a:t>La</a:t>
            </a:r>
            <a:r>
              <a:rPr dirty="0" smtClean="0" sz="1400" spc="-10" b="1">
                <a:latin typeface="Cambria"/>
                <a:cs typeface="Cambria"/>
              </a:rPr>
              <a:t>m</a:t>
            </a:r>
            <a:r>
              <a:rPr dirty="0" smtClean="0" sz="1400" spc="-15" b="1">
                <a:latin typeface="Cambria"/>
                <a:cs typeface="Cambria"/>
              </a:rPr>
              <a:t>i</a:t>
            </a:r>
            <a:r>
              <a:rPr dirty="0" smtClean="0" sz="1400" spc="-10" b="1">
                <a:latin typeface="Cambria"/>
                <a:cs typeface="Cambria"/>
              </a:rPr>
              <a:t>nar</a:t>
            </a:r>
            <a:r>
              <a:rPr dirty="0" smtClean="0" sz="1400" spc="5" b="1">
                <a:latin typeface="Cambria"/>
                <a:cs typeface="Cambria"/>
              </a:rPr>
              <a:t> </a:t>
            </a:r>
            <a:r>
              <a:rPr dirty="0" smtClean="0" sz="1400" spc="-5" b="1">
                <a:latin typeface="Cambria"/>
                <a:cs typeface="Cambria"/>
              </a:rPr>
              <a:t>fl</a:t>
            </a:r>
            <a:r>
              <a:rPr dirty="0" smtClean="0" sz="1400" spc="10" b="1">
                <a:latin typeface="Cambria"/>
                <a:cs typeface="Cambria"/>
              </a:rPr>
              <a:t>o</a:t>
            </a:r>
            <a:r>
              <a:rPr dirty="0" smtClean="0" sz="1400" spc="-15" b="1">
                <a:latin typeface="Cambria"/>
                <a:cs typeface="Cambria"/>
              </a:rPr>
              <a:t>w</a:t>
            </a:r>
            <a:r>
              <a:rPr dirty="0" smtClean="0" sz="1400" spc="5" b="1">
                <a:latin typeface="Cambria"/>
                <a:cs typeface="Cambria"/>
              </a:rPr>
              <a:t> </a:t>
            </a:r>
            <a:r>
              <a:rPr dirty="0" smtClean="0" sz="1400" spc="-10" b="1">
                <a:latin typeface="Cambria"/>
                <a:cs typeface="Cambria"/>
              </a:rPr>
              <a:t>for</a:t>
            </a:r>
            <a:r>
              <a:rPr dirty="0" smtClean="0" sz="1400" spc="-10" b="1">
                <a:latin typeface="Cambria"/>
                <a:cs typeface="Cambria"/>
              </a:rPr>
              <a:t> </a:t>
            </a:r>
            <a:r>
              <a:rPr dirty="0" smtClean="0" sz="1400" spc="15" b="1">
                <a:latin typeface="Cambria"/>
                <a:cs typeface="Cambria"/>
              </a:rPr>
              <a:t> </a:t>
            </a:r>
            <a:r>
              <a:rPr dirty="0" smtClean="0" sz="1400" spc="-5" b="1">
                <a:latin typeface="Cambria"/>
                <a:cs typeface="Cambria"/>
              </a:rPr>
              <a:t>r</a:t>
            </a:r>
            <a:r>
              <a:rPr dirty="0" smtClean="0" sz="1400" spc="-10" b="1">
                <a:latin typeface="Cambria"/>
                <a:cs typeface="Cambria"/>
              </a:rPr>
              <a:t>eal</a:t>
            </a:r>
            <a:r>
              <a:rPr dirty="0" smtClean="0" sz="1400" spc="-10" b="1">
                <a:latin typeface="Cambria"/>
                <a:cs typeface="Cambria"/>
              </a:rPr>
              <a:t> </a:t>
            </a:r>
            <a:r>
              <a:rPr dirty="0" smtClean="0" sz="1400" spc="-5" b="1">
                <a:latin typeface="Cambria"/>
                <a:cs typeface="Cambria"/>
              </a:rPr>
              <a:t>fl</a:t>
            </a:r>
            <a:r>
              <a:rPr dirty="0" smtClean="0" sz="1400" spc="-5" b="1">
                <a:latin typeface="Cambria"/>
                <a:cs typeface="Cambria"/>
              </a:rPr>
              <a:t>u</a:t>
            </a:r>
            <a:r>
              <a:rPr dirty="0" smtClean="0" sz="1400" spc="-15" b="1">
                <a:latin typeface="Cambria"/>
                <a:cs typeface="Cambria"/>
              </a:rPr>
              <a:t>i</a:t>
            </a:r>
            <a:r>
              <a:rPr dirty="0" smtClean="0" sz="1400" spc="-10" b="1">
                <a:latin typeface="Cambria"/>
                <a:cs typeface="Cambria"/>
              </a:rPr>
              <a:t>d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4586731"/>
            <a:ext cx="289623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>
                <a:latin typeface="Cambria"/>
                <a:cs typeface="Cambria"/>
              </a:rPr>
              <a:t>A</a:t>
            </a:r>
            <a:r>
              <a:rPr dirty="0" smtClean="0" sz="1600" spc="-10">
                <a:latin typeface="Cambria"/>
                <a:cs typeface="Cambria"/>
              </a:rPr>
              <a:t>p</a:t>
            </a:r>
            <a:r>
              <a:rPr dirty="0" smtClean="0" sz="1600" spc="-10">
                <a:latin typeface="Cambria"/>
                <a:cs typeface="Cambria"/>
              </a:rPr>
              <a:t>p</a:t>
            </a:r>
            <a:r>
              <a:rPr dirty="0" smtClean="0" sz="1600" spc="0">
                <a:latin typeface="Cambria"/>
                <a:cs typeface="Cambria"/>
              </a:rPr>
              <a:t>li</a:t>
            </a:r>
            <a:r>
              <a:rPr dirty="0" smtClean="0" sz="1600" spc="-15">
                <a:latin typeface="Cambria"/>
                <a:cs typeface="Cambria"/>
              </a:rPr>
              <a:t>c</a:t>
            </a:r>
            <a:r>
              <a:rPr dirty="0" smtClean="0" sz="1600" spc="5">
                <a:latin typeface="Cambria"/>
                <a:cs typeface="Cambria"/>
              </a:rPr>
              <a:t>a</a:t>
            </a:r>
            <a:r>
              <a:rPr dirty="0" smtClean="0" sz="1600" spc="-20">
                <a:latin typeface="Cambria"/>
                <a:cs typeface="Cambria"/>
              </a:rPr>
              <a:t>t</a:t>
            </a:r>
            <a:r>
              <a:rPr dirty="0" smtClean="0" sz="1600" spc="5">
                <a:latin typeface="Cambria"/>
                <a:cs typeface="Cambria"/>
              </a:rPr>
              <a:t>i</a:t>
            </a:r>
            <a:r>
              <a:rPr dirty="0" smtClean="0" sz="1600" spc="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n</a:t>
            </a:r>
            <a:r>
              <a:rPr dirty="0" smtClean="0" sz="1600" spc="-30">
                <a:latin typeface="Cambria"/>
                <a:cs typeface="Cambria"/>
              </a:rPr>
              <a:t> </a:t>
            </a:r>
            <a:r>
              <a:rPr dirty="0" smtClean="0" sz="1600" spc="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 </a:t>
            </a:r>
            <a:r>
              <a:rPr dirty="0" smtClean="0" sz="1600" spc="-25">
                <a:latin typeface="Cambria"/>
                <a:cs typeface="Cambria"/>
              </a:rPr>
              <a:t>B</a:t>
            </a:r>
            <a:r>
              <a:rPr dirty="0" smtClean="0" sz="1600" spc="5">
                <a:latin typeface="Cambria"/>
                <a:cs typeface="Cambria"/>
              </a:rPr>
              <a:t>e</a:t>
            </a:r>
            <a:r>
              <a:rPr dirty="0" smtClean="0" sz="1600" spc="5">
                <a:latin typeface="Cambria"/>
                <a:cs typeface="Cambria"/>
              </a:rPr>
              <a:t>r</a:t>
            </a:r>
            <a:r>
              <a:rPr dirty="0" smtClean="0" sz="1600" spc="-35">
                <a:latin typeface="Cambria"/>
                <a:cs typeface="Cambria"/>
              </a:rPr>
              <a:t>n</a:t>
            </a:r>
            <a:r>
              <a:rPr dirty="0" smtClean="0" sz="1600" spc="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l</a:t>
            </a:r>
            <a:r>
              <a:rPr dirty="0" smtClean="0" sz="1600" spc="-10">
                <a:latin typeface="Cambria"/>
                <a:cs typeface="Cambria"/>
              </a:rPr>
              <a:t>l</a:t>
            </a:r>
            <a:r>
              <a:rPr dirty="0" smtClean="0" sz="1600" spc="0">
                <a:latin typeface="Cambria"/>
                <a:cs typeface="Cambria"/>
              </a:rPr>
              <a:t>i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15">
                <a:latin typeface="Cambria"/>
                <a:cs typeface="Cambria"/>
              </a:rPr>
              <a:t>E</a:t>
            </a:r>
            <a:r>
              <a:rPr dirty="0" smtClean="0" sz="1600" spc="5">
                <a:latin typeface="Cambria"/>
                <a:cs typeface="Cambria"/>
              </a:rPr>
              <a:t>q</a:t>
            </a:r>
            <a:r>
              <a:rPr dirty="0" smtClean="0" sz="1600" spc="0">
                <a:latin typeface="Cambria"/>
                <a:cs typeface="Cambria"/>
              </a:rPr>
              <a:t>u</a:t>
            </a:r>
            <a:r>
              <a:rPr dirty="0" smtClean="0" sz="1600" spc="-20">
                <a:latin typeface="Cambria"/>
                <a:cs typeface="Cambria"/>
              </a:rPr>
              <a:t>a</a:t>
            </a:r>
            <a:r>
              <a:rPr dirty="0" smtClean="0" sz="1600" spc="5">
                <a:latin typeface="Cambria"/>
                <a:cs typeface="Cambria"/>
              </a:rPr>
              <a:t>t</a:t>
            </a:r>
            <a:r>
              <a:rPr dirty="0" smtClean="0" sz="1600" spc="-15">
                <a:latin typeface="Cambria"/>
                <a:cs typeface="Cambria"/>
              </a:rPr>
              <a:t>i</a:t>
            </a:r>
            <a:r>
              <a:rPr dirty="0" smtClean="0" sz="1600" spc="5">
                <a:latin typeface="Cambria"/>
                <a:cs typeface="Cambria"/>
              </a:rPr>
              <a:t>o</a:t>
            </a:r>
            <a:r>
              <a:rPr dirty="0" smtClean="0" sz="1600" spc="-10">
                <a:latin typeface="Cambria"/>
                <a:cs typeface="Cambria"/>
              </a:rPr>
              <a:t>n</a:t>
            </a:r>
            <a:r>
              <a:rPr dirty="0" smtClean="0" sz="1600" spc="0">
                <a:latin typeface="Cambria"/>
                <a:cs typeface="Cambria"/>
              </a:rPr>
              <a:t>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914399"/>
            <a:ext cx="4571365" cy="3133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5001767"/>
            <a:ext cx="4572635" cy="3432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0514" y="4676139"/>
            <a:ext cx="855344" cy="405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 spc="-135">
                <a:latin typeface="Cambria"/>
                <a:cs typeface="Cambria"/>
              </a:rPr>
              <a:t>W</a:t>
            </a:r>
            <a:r>
              <a:rPr dirty="0" smtClean="0" sz="2600" spc="10">
                <a:latin typeface="Cambria"/>
                <a:cs typeface="Cambria"/>
              </a:rPr>
              <a:t>e</a:t>
            </a:r>
            <a:r>
              <a:rPr dirty="0" smtClean="0" sz="2600" spc="10">
                <a:latin typeface="Cambria"/>
                <a:cs typeface="Cambria"/>
              </a:rPr>
              <a:t>i</a:t>
            </a:r>
            <a:r>
              <a:rPr dirty="0" smtClean="0" sz="2600" spc="10">
                <a:latin typeface="Cambria"/>
                <a:cs typeface="Cambria"/>
              </a:rPr>
              <a:t>r</a:t>
            </a:r>
            <a:r>
              <a:rPr dirty="0" smtClean="0" sz="2600" spc="-15">
                <a:latin typeface="Cambria"/>
                <a:cs typeface="Cambria"/>
              </a:rPr>
              <a:t>s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5016" y="5137403"/>
            <a:ext cx="5311775" cy="0"/>
          </a:xfrm>
          <a:custGeom>
            <a:avLst/>
            <a:gdLst/>
            <a:ahLst/>
            <a:cxnLst/>
            <a:rect l="l" t="t" r="r" b="b"/>
            <a:pathLst>
              <a:path w="5311775" h="0">
                <a:moveTo>
                  <a:pt x="0" y="0"/>
                </a:moveTo>
                <a:lnTo>
                  <a:pt x="5311775" y="0"/>
                </a:lnTo>
              </a:path>
            </a:pathLst>
          </a:custGeom>
          <a:ln w="13461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1229740"/>
            <a:ext cx="4572635" cy="2993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00200" y="5141975"/>
            <a:ext cx="3509645" cy="3551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14850" cy="391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992623"/>
            <a:ext cx="3105150" cy="1551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47775" y="6953377"/>
            <a:ext cx="1114425" cy="342900"/>
          </a:xfrm>
          <a:custGeom>
            <a:avLst/>
            <a:gdLst/>
            <a:ahLst/>
            <a:cxnLst/>
            <a:rect l="l" t="t" r="r" b="b"/>
            <a:pathLst>
              <a:path w="1114425" h="342900">
                <a:moveTo>
                  <a:pt x="0" y="342900"/>
                </a:moveTo>
                <a:lnTo>
                  <a:pt x="1114425" y="342900"/>
                </a:lnTo>
                <a:lnTo>
                  <a:pt x="111442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56486" y="6996303"/>
            <a:ext cx="922019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 b="1">
                <a:latin typeface="Cambria"/>
                <a:cs typeface="Cambria"/>
              </a:rPr>
              <a:t>P</a:t>
            </a:r>
            <a:r>
              <a:rPr dirty="0" smtClean="0" sz="1400" spc="-5" b="1">
                <a:latin typeface="Cambria"/>
                <a:cs typeface="Cambria"/>
              </a:rPr>
              <a:t>r</a:t>
            </a:r>
            <a:r>
              <a:rPr dirty="0" smtClean="0" sz="1400" spc="-10" b="1">
                <a:latin typeface="Cambria"/>
                <a:cs typeface="Cambria"/>
              </a:rPr>
              <a:t>o</a:t>
            </a:r>
            <a:r>
              <a:rPr dirty="0" smtClean="0" sz="1400" spc="-20" b="1">
                <a:latin typeface="Cambria"/>
                <a:cs typeface="Cambria"/>
              </a:rPr>
              <a:t>b</a:t>
            </a:r>
            <a:r>
              <a:rPr dirty="0" smtClean="0" sz="1400" spc="-5" b="1">
                <a:latin typeface="Cambria"/>
                <a:cs typeface="Cambria"/>
              </a:rPr>
              <a:t>l</a:t>
            </a:r>
            <a:r>
              <a:rPr dirty="0" smtClean="0" sz="1400" spc="-5" b="1">
                <a:latin typeface="Cambria"/>
                <a:cs typeface="Cambria"/>
              </a:rPr>
              <a:t>e</a:t>
            </a:r>
            <a:r>
              <a:rPr dirty="0" smtClean="0" sz="1400" spc="-15" b="1">
                <a:latin typeface="Cambria"/>
                <a:cs typeface="Cambria"/>
              </a:rPr>
              <a:t>m</a:t>
            </a:r>
            <a:r>
              <a:rPr dirty="0" smtClean="0" sz="1400" spc="10" b="1">
                <a:latin typeface="Cambria"/>
                <a:cs typeface="Cambria"/>
              </a:rPr>
              <a:t> </a:t>
            </a:r>
            <a:r>
              <a:rPr dirty="0" smtClean="0" sz="1400" spc="-20" b="1">
                <a:latin typeface="Cambria"/>
                <a:cs typeface="Cambria"/>
              </a:rPr>
              <a:t>1</a:t>
            </a:r>
            <a:r>
              <a:rPr dirty="0" smtClean="0" sz="1400" spc="-5" b="1"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3119120" cy="5495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6562343"/>
            <a:ext cx="3157220" cy="733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00200" y="7772400"/>
            <a:ext cx="5915025" cy="1903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57225" y="6615556"/>
            <a:ext cx="1085850" cy="361950"/>
          </a:xfrm>
          <a:custGeom>
            <a:avLst/>
            <a:gdLst/>
            <a:ahLst/>
            <a:cxnLst/>
            <a:rect l="l" t="t" r="r" b="b"/>
            <a:pathLst>
              <a:path w="1085850" h="361950">
                <a:moveTo>
                  <a:pt x="0" y="361950"/>
                </a:moveTo>
                <a:lnTo>
                  <a:pt x="1085850" y="361950"/>
                </a:lnTo>
                <a:lnTo>
                  <a:pt x="108585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57225" y="6615556"/>
            <a:ext cx="1085850" cy="361950"/>
          </a:xfrm>
          <a:custGeom>
            <a:avLst/>
            <a:gdLst/>
            <a:ahLst/>
            <a:cxnLst/>
            <a:rect l="l" t="t" r="r" b="b"/>
            <a:pathLst>
              <a:path w="1085850" h="361950">
                <a:moveTo>
                  <a:pt x="0" y="361950"/>
                </a:moveTo>
                <a:lnTo>
                  <a:pt x="1085850" y="361950"/>
                </a:lnTo>
                <a:lnTo>
                  <a:pt x="108585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32484" y="6657593"/>
            <a:ext cx="72834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 b="1">
                <a:latin typeface="Cambria"/>
                <a:cs typeface="Cambria"/>
              </a:rPr>
              <a:t>P</a:t>
            </a:r>
            <a:r>
              <a:rPr dirty="0" smtClean="0" sz="1400" spc="-5" b="1">
                <a:latin typeface="Cambria"/>
                <a:cs typeface="Cambria"/>
              </a:rPr>
              <a:t>r</a:t>
            </a:r>
            <a:r>
              <a:rPr dirty="0" smtClean="0" sz="1400" spc="-10" b="1">
                <a:latin typeface="Cambria"/>
                <a:cs typeface="Cambria"/>
              </a:rPr>
              <a:t>o</a:t>
            </a:r>
            <a:r>
              <a:rPr dirty="0" smtClean="0" sz="1400" spc="-20" b="1">
                <a:latin typeface="Cambria"/>
                <a:cs typeface="Cambria"/>
              </a:rPr>
              <a:t>b</a:t>
            </a:r>
            <a:r>
              <a:rPr dirty="0" smtClean="0" sz="1400" spc="-5" b="1">
                <a:latin typeface="Cambria"/>
                <a:cs typeface="Cambria"/>
              </a:rPr>
              <a:t>l</a:t>
            </a:r>
            <a:r>
              <a:rPr dirty="0" smtClean="0" sz="1400" spc="-5" b="1">
                <a:latin typeface="Cambria"/>
                <a:cs typeface="Cambria"/>
              </a:rPr>
              <a:t>e</a:t>
            </a:r>
            <a:r>
              <a:rPr dirty="0" smtClean="0" sz="1400" spc="-15" b="1">
                <a:latin typeface="Cambria"/>
                <a:cs typeface="Cambria"/>
              </a:rPr>
              <a:t>m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6416039" cy="1399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6020688"/>
            <a:ext cx="3001137" cy="304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914399"/>
            <a:ext cx="5958840" cy="604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10487"/>
            <a:ext cx="5800725" cy="329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559807"/>
            <a:ext cx="6019800" cy="846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5568695"/>
            <a:ext cx="6105525" cy="1187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57275" y="4491354"/>
            <a:ext cx="1162050" cy="352425"/>
          </a:xfrm>
          <a:custGeom>
            <a:avLst/>
            <a:gdLst/>
            <a:ahLst/>
            <a:cxnLst/>
            <a:rect l="l" t="t" r="r" b="b"/>
            <a:pathLst>
              <a:path w="1162050" h="352425">
                <a:moveTo>
                  <a:pt x="0" y="352425"/>
                </a:moveTo>
                <a:lnTo>
                  <a:pt x="1162050" y="352425"/>
                </a:lnTo>
                <a:lnTo>
                  <a:pt x="116205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13205" y="4532629"/>
            <a:ext cx="922019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 b="1">
                <a:latin typeface="Cambria"/>
                <a:cs typeface="Cambria"/>
              </a:rPr>
              <a:t>P</a:t>
            </a:r>
            <a:r>
              <a:rPr dirty="0" smtClean="0" sz="1400" spc="-5" b="1">
                <a:latin typeface="Cambria"/>
                <a:cs typeface="Cambria"/>
              </a:rPr>
              <a:t>r</a:t>
            </a:r>
            <a:r>
              <a:rPr dirty="0" smtClean="0" sz="1400" spc="-10" b="1">
                <a:latin typeface="Cambria"/>
                <a:cs typeface="Cambria"/>
              </a:rPr>
              <a:t>o</a:t>
            </a:r>
            <a:r>
              <a:rPr dirty="0" smtClean="0" sz="1400" spc="-20" b="1">
                <a:latin typeface="Cambria"/>
                <a:cs typeface="Cambria"/>
              </a:rPr>
              <a:t>b</a:t>
            </a:r>
            <a:r>
              <a:rPr dirty="0" smtClean="0" sz="1400" spc="-5" b="1">
                <a:latin typeface="Cambria"/>
                <a:cs typeface="Cambria"/>
              </a:rPr>
              <a:t>l</a:t>
            </a:r>
            <a:r>
              <a:rPr dirty="0" smtClean="0" sz="1400" spc="-5" b="1">
                <a:latin typeface="Cambria"/>
                <a:cs typeface="Cambria"/>
              </a:rPr>
              <a:t>e</a:t>
            </a:r>
            <a:r>
              <a:rPr dirty="0" smtClean="0" sz="1400" spc="-15" b="1">
                <a:latin typeface="Cambria"/>
                <a:cs typeface="Cambria"/>
              </a:rPr>
              <a:t>m</a:t>
            </a:r>
            <a:r>
              <a:rPr dirty="0" smtClean="0" sz="1400" spc="10" b="1">
                <a:latin typeface="Cambria"/>
                <a:cs typeface="Cambria"/>
              </a:rPr>
              <a:t> </a:t>
            </a:r>
            <a:r>
              <a:rPr dirty="0" smtClean="0" sz="1400" spc="-20" b="1">
                <a:latin typeface="Cambria"/>
                <a:cs typeface="Cambria"/>
              </a:rPr>
              <a:t>3</a:t>
            </a:r>
            <a:r>
              <a:rPr dirty="0" smtClean="0" sz="1400" spc="-5" b="1"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9197" y="4727955"/>
            <a:ext cx="2114550" cy="405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 spc="15">
                <a:latin typeface="Cambria"/>
                <a:cs typeface="Cambria"/>
              </a:rPr>
              <a:t>S</a:t>
            </a:r>
            <a:r>
              <a:rPr dirty="0" smtClean="0" sz="2600" spc="0">
                <a:latin typeface="Cambria"/>
                <a:cs typeface="Cambria"/>
              </a:rPr>
              <a:t>t</a:t>
            </a:r>
            <a:r>
              <a:rPr dirty="0" smtClean="0" sz="2600" spc="10">
                <a:latin typeface="Cambria"/>
                <a:cs typeface="Cambria"/>
              </a:rPr>
              <a:t>e</a:t>
            </a:r>
            <a:r>
              <a:rPr dirty="0" smtClean="0" sz="2600" spc="5">
                <a:latin typeface="Cambria"/>
                <a:cs typeface="Cambria"/>
              </a:rPr>
              <a:t>p</a:t>
            </a:r>
            <a:r>
              <a:rPr dirty="0" smtClean="0" sz="2600" spc="5">
                <a:latin typeface="Cambria"/>
                <a:cs typeface="Cambria"/>
              </a:rPr>
              <a:t>p</a:t>
            </a:r>
            <a:r>
              <a:rPr dirty="0" smtClean="0" sz="2600" spc="10">
                <a:latin typeface="Cambria"/>
                <a:cs typeface="Cambria"/>
              </a:rPr>
              <a:t>e</a:t>
            </a:r>
            <a:r>
              <a:rPr dirty="0" smtClean="0" sz="2600" spc="-15">
                <a:latin typeface="Cambria"/>
                <a:cs typeface="Cambria"/>
              </a:rPr>
              <a:t>d</a:t>
            </a:r>
            <a:r>
              <a:rPr dirty="0" smtClean="0" sz="2600" spc="45">
                <a:latin typeface="Cambria"/>
                <a:cs typeface="Cambria"/>
              </a:rPr>
              <a:t> </a:t>
            </a:r>
            <a:r>
              <a:rPr dirty="0" smtClean="0" sz="2600" spc="10">
                <a:latin typeface="Cambria"/>
                <a:cs typeface="Cambria"/>
              </a:rPr>
              <a:t>N</a:t>
            </a:r>
            <a:r>
              <a:rPr dirty="0" smtClean="0" sz="2600" spc="-5">
                <a:latin typeface="Cambria"/>
                <a:cs typeface="Cambria"/>
              </a:rPr>
              <a:t>o</a:t>
            </a:r>
            <a:r>
              <a:rPr dirty="0" smtClean="0" sz="2600" spc="0">
                <a:latin typeface="Cambria"/>
                <a:cs typeface="Cambria"/>
              </a:rPr>
              <a:t>t</a:t>
            </a:r>
            <a:r>
              <a:rPr dirty="0" smtClean="0" sz="2600" spc="15">
                <a:latin typeface="Cambria"/>
                <a:cs typeface="Cambria"/>
              </a:rPr>
              <a:t>c</a:t>
            </a:r>
            <a:r>
              <a:rPr dirty="0" smtClean="0" sz="2600" spc="-15">
                <a:latin typeface="Cambria"/>
                <a:cs typeface="Cambria"/>
              </a:rPr>
              <a:t>h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5016" y="5189219"/>
            <a:ext cx="5311775" cy="0"/>
          </a:xfrm>
          <a:custGeom>
            <a:avLst/>
            <a:gdLst/>
            <a:ahLst/>
            <a:cxnLst/>
            <a:rect l="l" t="t" r="r" b="b"/>
            <a:pathLst>
              <a:path w="5311775" h="0">
                <a:moveTo>
                  <a:pt x="0" y="0"/>
                </a:moveTo>
                <a:lnTo>
                  <a:pt x="5311775" y="0"/>
                </a:lnTo>
              </a:path>
            </a:pathLst>
          </a:custGeom>
          <a:ln w="13462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914399"/>
            <a:ext cx="5838825" cy="367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9084564"/>
            <a:ext cx="4900930" cy="6438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450" spc="-20" b="1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450" spc="0" b="1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450" spc="-20" b="1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450" spc="0" b="1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450" spc="-10" b="1">
                <a:solidFill>
                  <a:srgbClr val="1D77FF"/>
                </a:solidFill>
                <a:latin typeface="Arial"/>
                <a:cs typeface="Arial"/>
              </a:rPr>
              <a:t>n</a:t>
            </a:r>
            <a:r>
              <a:rPr dirty="0" smtClean="0" sz="1450" spc="10" b="1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450" spc="-20" b="1">
                <a:solidFill>
                  <a:srgbClr val="1D77FF"/>
                </a:solidFill>
                <a:latin typeface="Arial"/>
                <a:cs typeface="Arial"/>
              </a:rPr>
              <a:t>a</a:t>
            </a:r>
            <a:r>
              <a:rPr dirty="0" smtClean="0" sz="1450" spc="-20" b="1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450" spc="20" b="1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450" spc="-10" b="1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450" spc="-10" b="1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450" spc="-20" b="1">
                <a:solidFill>
                  <a:srgbClr val="1D77FF"/>
                </a:solidFill>
                <a:latin typeface="Arial"/>
                <a:cs typeface="Arial"/>
              </a:rPr>
              <a:t>a</a:t>
            </a:r>
            <a:r>
              <a:rPr dirty="0" smtClean="0" sz="1450" spc="0" b="1">
                <a:solidFill>
                  <a:srgbClr val="1D77FF"/>
                </a:solidFill>
                <a:latin typeface="Arial"/>
                <a:cs typeface="Arial"/>
              </a:rPr>
              <a:t>l</a:t>
            </a:r>
            <a:r>
              <a:rPr dirty="0" smtClean="0" sz="1450" spc="-20" b="1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u</a:t>
            </a:r>
            <a:r>
              <a:rPr dirty="0" smtClean="0" sz="1450" spc="25" b="1">
                <a:solidFill>
                  <a:srgbClr val="1D77FF"/>
                </a:solidFill>
                <a:latin typeface="Arial"/>
                <a:cs typeface="Arial"/>
              </a:rPr>
              <a:t>l</a:t>
            </a:r>
            <a:r>
              <a:rPr dirty="0" smtClean="0" sz="1450" spc="-20" b="1">
                <a:solidFill>
                  <a:srgbClr val="1D77FF"/>
                </a:solidFill>
                <a:latin typeface="Arial"/>
                <a:cs typeface="Arial"/>
              </a:rPr>
              <a:t>a</a:t>
            </a: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450" spc="0" b="1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450" spc="-5" b="1">
                <a:solidFill>
                  <a:srgbClr val="1D77FF"/>
                </a:solidFill>
                <a:latin typeface="Arial"/>
                <a:cs typeface="Arial"/>
              </a:rPr>
              <a:t>n</a:t>
            </a:r>
            <a:r>
              <a:rPr dirty="0" smtClean="0" sz="1450" spc="-10" b="1">
                <a:solidFill>
                  <a:srgbClr val="1D77FF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  <a:p>
            <a:pPr marL="12700" marR="12700">
              <a:lnSpc>
                <a:spcPct val="133300"/>
              </a:lnSpc>
              <a:spcBef>
                <a:spcPts val="370"/>
              </a:spcBef>
            </a:pP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-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ch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q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uat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,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ca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oss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,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ns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v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k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wn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(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so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k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wn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the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2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-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914399"/>
            <a:ext cx="5274183" cy="6452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910127"/>
            <a:ext cx="4975225" cy="165671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33300"/>
              </a:lnSpc>
            </a:pP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ac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Mo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cto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)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ur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ann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ac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2"/>
              </a:spcBef>
            </a:pPr>
            <a:endParaRPr sz="1300"/>
          </a:p>
          <a:p>
            <a:pPr algn="just" marL="12700" marR="2280285">
              <a:lnSpc>
                <a:spcPct val="100000"/>
              </a:lnSpc>
            </a:pP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on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ac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or</a:t>
            </a:r>
            <a:r>
              <a:rPr dirty="0" smtClean="0" sz="1350" spc="1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-25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h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a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350" spc="-5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15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-5">
                <a:solidFill>
                  <a:srgbClr val="1D77FF"/>
                </a:solidFill>
                <a:latin typeface="Arial"/>
                <a:cs typeface="Arial"/>
              </a:rPr>
              <a:t>/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M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dy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h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a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350" spc="-5">
                <a:solidFill>
                  <a:srgbClr val="1D77FF"/>
                </a:solidFill>
                <a:latin typeface="Arial"/>
                <a:cs typeface="Arial"/>
              </a:rPr>
              <a:t>t</a:t>
            </a:r>
            <a:endParaRPr sz="1350">
              <a:latin typeface="Arial"/>
              <a:cs typeface="Arial"/>
            </a:endParaRPr>
          </a:p>
          <a:p>
            <a:pPr algn="just" marL="12700" marR="318770">
              <a:lnSpc>
                <a:spcPct val="133300"/>
              </a:lnSpc>
              <a:spcBef>
                <a:spcPts val="390"/>
              </a:spcBef>
            </a:pP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cha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of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v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(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/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)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of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R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e</a:t>
            </a:r>
            <a:r>
              <a:rPr dirty="0" smtClean="0" sz="900" spc="-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y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n</a:t>
            </a:r>
            <a:r>
              <a:rPr dirty="0" smtClean="0" sz="900" spc="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o</a:t>
            </a:r>
            <a:r>
              <a:rPr dirty="0" smtClean="0" sz="900" spc="-3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l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d</a:t>
            </a:r>
            <a:r>
              <a:rPr dirty="0" smtClean="0" sz="900" spc="-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'</a:t>
            </a:r>
            <a:r>
              <a:rPr dirty="0" smtClean="0" sz="900" spc="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s</a:t>
            </a:r>
            <a:r>
              <a:rPr dirty="0" smtClean="0" sz="900" spc="-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 </a:t>
            </a:r>
            <a:r>
              <a:rPr dirty="0" smtClean="0" sz="900" spc="-2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n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u</a:t>
            </a:r>
            <a:r>
              <a:rPr dirty="0" smtClean="0" sz="900" spc="-2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m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b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e</a:t>
            </a:r>
            <a:r>
              <a:rPr dirty="0" smtClean="0" sz="900" spc="-2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.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the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ac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the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tu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of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ha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,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ck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ac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the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am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nar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of</a:t>
            </a:r>
            <a:r>
              <a:rPr dirty="0" smtClean="0" sz="900" spc="-4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the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ha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6269898"/>
            <a:ext cx="4764405" cy="3486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52705">
              <a:lnSpc>
                <a:spcPct val="133400"/>
              </a:lnSpc>
            </a:pP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In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1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9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4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4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,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Mo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om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5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ok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q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su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ha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me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k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15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20" b="1" i="1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 b="1" i="1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-5" b="1" i="1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 b="1" i="1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5" b="1" i="1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25" b="1" i="1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10" b="1" i="1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 b="1" i="1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40" b="1" i="1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5" b="1" i="1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 b="1" i="1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-10" b="1" i="1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 b="1" i="1">
                <a:solidFill>
                  <a:srgbClr val="444444"/>
                </a:solidFill>
                <a:latin typeface="Verdana"/>
                <a:cs typeface="Verdana"/>
              </a:rPr>
              <a:t>rt</a:t>
            </a:r>
            <a:r>
              <a:rPr dirty="0" smtClean="0" sz="900" spc="0" b="1" i="1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so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Fa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tor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5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ha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.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It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ch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us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so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ac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40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co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,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nu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v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of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on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ac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or</a:t>
            </a:r>
            <a:r>
              <a:rPr dirty="0" smtClean="0" sz="1350" spc="1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or</a:t>
            </a:r>
            <a:r>
              <a:rPr dirty="0" smtClean="0" sz="1350" spc="-15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L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a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m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n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a</a:t>
            </a:r>
            <a:r>
              <a:rPr dirty="0" smtClean="0" sz="1350" spc="-5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350" spc="1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-40">
                <a:solidFill>
                  <a:srgbClr val="1D77FF"/>
                </a:solidFill>
                <a:latin typeface="Arial"/>
                <a:cs typeface="Arial"/>
              </a:rPr>
              <a:t>l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w</a:t>
            </a:r>
            <a:endParaRPr sz="1350">
              <a:latin typeface="Arial"/>
              <a:cs typeface="Arial"/>
            </a:endParaRPr>
          </a:p>
          <a:p>
            <a:pPr marL="12700" marR="187325">
              <a:lnSpc>
                <a:spcPct val="133500"/>
              </a:lnSpc>
              <a:spcBef>
                <a:spcPts val="385"/>
              </a:spcBef>
            </a:pP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nar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4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v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ng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6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4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the</a:t>
            </a:r>
            <a:r>
              <a:rPr dirty="0" smtClean="0" sz="900" spc="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3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R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e</a:t>
            </a:r>
            <a:r>
              <a:rPr dirty="0" smtClean="0" sz="900" spc="-1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y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n</a:t>
            </a:r>
            <a:r>
              <a:rPr dirty="0" smtClean="0" sz="900" spc="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o</a:t>
            </a:r>
            <a:r>
              <a:rPr dirty="0" smtClean="0" sz="900" spc="-15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l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d</a:t>
            </a:r>
            <a:r>
              <a:rPr dirty="0" smtClean="0" sz="900" spc="-3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'</a:t>
            </a:r>
            <a:r>
              <a:rPr dirty="0" smtClean="0" sz="900" spc="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s</a:t>
            </a:r>
            <a:r>
              <a:rPr dirty="0" smtClean="0" sz="900" spc="0">
                <a:solidFill>
                  <a:srgbClr val="1D77FF"/>
                </a:solidFill>
                <a:latin typeface="Verdana"/>
                <a:cs typeface="Verdana"/>
              </a:rPr>
              <a:t> 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nu</a:t>
            </a:r>
            <a:r>
              <a:rPr dirty="0" smtClean="0" sz="900" spc="-2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m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b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e</a:t>
            </a:r>
            <a:r>
              <a:rPr dirty="0" smtClean="0" sz="900" spc="-30" u="sng">
                <a:solidFill>
                  <a:srgbClr val="1D77FF"/>
                </a:solidFill>
                <a:latin typeface="Verdana"/>
                <a:cs typeface="Verdana"/>
                <a:hlinkClick r:id="rId3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(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nar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)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=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6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4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/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endParaRPr sz="90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350" spc="-25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cal</a:t>
            </a:r>
            <a:r>
              <a:rPr dirty="0" smtClean="0" sz="1350" spc="-3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l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w</a:t>
            </a:r>
            <a:r>
              <a:rPr dirty="0" smtClean="0" sz="1350" spc="-3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n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d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  <a:p>
            <a:pPr marL="12700" marR="12700">
              <a:lnSpc>
                <a:spcPct val="133300"/>
              </a:lnSpc>
              <a:spcBef>
                <a:spcPts val="390"/>
              </a:spcBef>
            </a:pP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ccu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nar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nt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(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2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3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0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0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4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0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0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0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)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k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wn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al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to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t.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am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y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tu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nt.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of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co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0" y="2559303"/>
            <a:ext cx="5829934" cy="3562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3950" y="1809114"/>
            <a:ext cx="5762625" cy="671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38197" y="1218438"/>
            <a:ext cx="287655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 b="1">
                <a:latin typeface="Cambria"/>
                <a:cs typeface="Cambria"/>
              </a:rPr>
              <a:t>P</a:t>
            </a:r>
            <a:r>
              <a:rPr dirty="0" smtClean="0" sz="1400" spc="-5" b="1">
                <a:latin typeface="Cambria"/>
                <a:cs typeface="Cambria"/>
              </a:rPr>
              <a:t>r</a:t>
            </a:r>
            <a:r>
              <a:rPr dirty="0" smtClean="0" sz="1400" spc="-10" b="1">
                <a:latin typeface="Cambria"/>
                <a:cs typeface="Cambria"/>
              </a:rPr>
              <a:t>o</a:t>
            </a:r>
            <a:r>
              <a:rPr dirty="0" smtClean="0" sz="1400" spc="-20" b="1">
                <a:latin typeface="Cambria"/>
                <a:cs typeface="Cambria"/>
              </a:rPr>
              <a:t>b</a:t>
            </a:r>
            <a:r>
              <a:rPr dirty="0" smtClean="0" sz="1400" spc="-5" b="1">
                <a:latin typeface="Cambria"/>
                <a:cs typeface="Cambria"/>
              </a:rPr>
              <a:t>l</a:t>
            </a:r>
            <a:r>
              <a:rPr dirty="0" smtClean="0" sz="1400" spc="-5" b="1">
                <a:latin typeface="Cambria"/>
                <a:cs typeface="Cambria"/>
              </a:rPr>
              <a:t>e</a:t>
            </a:r>
            <a:r>
              <a:rPr dirty="0" smtClean="0" sz="1400" spc="-15" b="1">
                <a:latin typeface="Cambria"/>
                <a:cs typeface="Cambria"/>
              </a:rPr>
              <a:t>m</a:t>
            </a:r>
            <a:r>
              <a:rPr dirty="0" smtClean="0" sz="1400" spc="10" b="1">
                <a:latin typeface="Cambria"/>
                <a:cs typeface="Cambria"/>
              </a:rPr>
              <a:t> </a:t>
            </a:r>
            <a:r>
              <a:rPr dirty="0" smtClean="0" sz="1400" spc="-5" b="1">
                <a:latin typeface="Cambria"/>
                <a:cs typeface="Cambria"/>
              </a:rPr>
              <a:t>(</a:t>
            </a:r>
            <a:r>
              <a:rPr dirty="0" smtClean="0" sz="1400" spc="-20" b="1">
                <a:latin typeface="Cambria"/>
                <a:cs typeface="Cambria"/>
              </a:rPr>
              <a:t>1</a:t>
            </a:r>
            <a:r>
              <a:rPr dirty="0" smtClean="0" sz="1400" spc="-10" b="1">
                <a:latin typeface="Cambria"/>
                <a:cs typeface="Cambria"/>
              </a:rPr>
              <a:t>)</a:t>
            </a:r>
            <a:r>
              <a:rPr dirty="0" smtClean="0" sz="1400" spc="5" b="1">
                <a:latin typeface="Cambria"/>
                <a:cs typeface="Cambria"/>
              </a:rPr>
              <a:t> </a:t>
            </a:r>
            <a:r>
              <a:rPr dirty="0" smtClean="0" sz="1400" spc="-5" b="1">
                <a:latin typeface="Cambria"/>
                <a:cs typeface="Cambria"/>
              </a:rPr>
              <a:t>p</a:t>
            </a:r>
            <a:r>
              <a:rPr dirty="0" smtClean="0" sz="1400" spc="-15" b="1">
                <a:latin typeface="Cambria"/>
                <a:cs typeface="Cambria"/>
              </a:rPr>
              <a:t>i</a:t>
            </a:r>
            <a:r>
              <a:rPr dirty="0" smtClean="0" sz="1400" spc="-5" b="1">
                <a:latin typeface="Cambria"/>
                <a:cs typeface="Cambria"/>
              </a:rPr>
              <a:t>p</a:t>
            </a:r>
            <a:r>
              <a:rPr dirty="0" smtClean="0" sz="1400" spc="-10" b="1">
                <a:latin typeface="Cambria"/>
                <a:cs typeface="Cambria"/>
              </a:rPr>
              <a:t>e</a:t>
            </a:r>
            <a:r>
              <a:rPr dirty="0" smtClean="0" sz="1400" spc="5" b="1">
                <a:latin typeface="Cambria"/>
                <a:cs typeface="Cambria"/>
              </a:rPr>
              <a:t> </a:t>
            </a:r>
            <a:r>
              <a:rPr dirty="0" smtClean="0" sz="1400" spc="-10" b="1">
                <a:latin typeface="Cambria"/>
                <a:cs typeface="Cambria"/>
              </a:rPr>
              <a:t>flow</a:t>
            </a:r>
            <a:r>
              <a:rPr dirty="0" smtClean="0" sz="1400" spc="-10" b="1">
                <a:latin typeface="Cambria"/>
                <a:cs typeface="Cambria"/>
              </a:rPr>
              <a:t> </a:t>
            </a:r>
            <a:r>
              <a:rPr dirty="0" smtClean="0" sz="1400" spc="-10" b="1">
                <a:latin typeface="Cambria"/>
                <a:cs typeface="Cambria"/>
              </a:rPr>
              <a:t>for</a:t>
            </a:r>
            <a:r>
              <a:rPr dirty="0" smtClean="0" sz="1400" spc="5" b="1">
                <a:latin typeface="Cambria"/>
                <a:cs typeface="Cambria"/>
              </a:rPr>
              <a:t> </a:t>
            </a:r>
            <a:r>
              <a:rPr dirty="0" smtClean="0" sz="1400" spc="-5" b="1">
                <a:latin typeface="Cambria"/>
                <a:cs typeface="Cambria"/>
              </a:rPr>
              <a:t>r</a:t>
            </a:r>
            <a:r>
              <a:rPr dirty="0" smtClean="0" sz="1400" spc="-10" b="1">
                <a:latin typeface="Cambria"/>
                <a:cs typeface="Cambria"/>
              </a:rPr>
              <a:t>eal</a:t>
            </a:r>
            <a:r>
              <a:rPr dirty="0" smtClean="0" sz="1400" spc="-10" b="1">
                <a:latin typeface="Cambria"/>
                <a:cs typeface="Cambria"/>
              </a:rPr>
              <a:t> </a:t>
            </a:r>
            <a:r>
              <a:rPr dirty="0" smtClean="0" sz="1400" spc="-5" b="1">
                <a:latin typeface="Cambria"/>
                <a:cs typeface="Cambria"/>
              </a:rPr>
              <a:t>fl</a:t>
            </a:r>
            <a:r>
              <a:rPr dirty="0" smtClean="0" sz="1400" spc="-5" b="1">
                <a:latin typeface="Cambria"/>
                <a:cs typeface="Cambria"/>
              </a:rPr>
              <a:t>u</a:t>
            </a:r>
            <a:r>
              <a:rPr dirty="0" smtClean="0" sz="1400" spc="-15" b="1">
                <a:latin typeface="Cambria"/>
                <a:cs typeface="Cambria"/>
              </a:rPr>
              <a:t>i</a:t>
            </a:r>
            <a:r>
              <a:rPr dirty="0" smtClean="0" sz="1400" spc="-10" b="1">
                <a:latin typeface="Cambria"/>
                <a:cs typeface="Cambria"/>
              </a:rPr>
              <a:t>d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898652"/>
            <a:ext cx="4403090" cy="956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on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ac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or</a:t>
            </a:r>
            <a:r>
              <a:rPr dirty="0" smtClean="0" sz="1350" spc="10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0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or</a:t>
            </a:r>
            <a:r>
              <a:rPr dirty="0" smtClean="0" sz="1350" spc="-15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urb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u</a:t>
            </a:r>
            <a:r>
              <a:rPr dirty="0" smtClean="0" sz="1350" spc="-40">
                <a:solidFill>
                  <a:srgbClr val="1D77FF"/>
                </a:solidFill>
                <a:latin typeface="Arial"/>
                <a:cs typeface="Arial"/>
              </a:rPr>
              <a:t>l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e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n</a:t>
            </a:r>
            <a:r>
              <a:rPr dirty="0" smtClean="0" sz="1350" spc="-5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350" spc="15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F</a:t>
            </a:r>
            <a:r>
              <a:rPr dirty="0" smtClean="0" sz="1350" spc="-20">
                <a:solidFill>
                  <a:srgbClr val="1D77FF"/>
                </a:solidFill>
                <a:latin typeface="Arial"/>
                <a:cs typeface="Arial"/>
              </a:rPr>
              <a:t>l</a:t>
            </a:r>
            <a:r>
              <a:rPr dirty="0" smtClean="0" sz="1350" spc="5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350" spc="-10">
                <a:solidFill>
                  <a:srgbClr val="1D77FF"/>
                </a:solidFill>
                <a:latin typeface="Arial"/>
                <a:cs typeface="Arial"/>
              </a:rPr>
              <a:t>w</a:t>
            </a:r>
            <a:endParaRPr sz="1350">
              <a:latin typeface="Arial"/>
              <a:cs typeface="Arial"/>
            </a:endParaRPr>
          </a:p>
          <a:p>
            <a:pPr marL="12700" marR="12700">
              <a:lnSpc>
                <a:spcPct val="133300"/>
              </a:lnSpc>
              <a:spcBef>
                <a:spcPts val="390"/>
              </a:spcBef>
            </a:pP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tu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40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ow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g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20">
                <a:solidFill>
                  <a:srgbClr val="444444"/>
                </a:solidFill>
                <a:latin typeface="Verdana"/>
                <a:cs typeface="Verdana"/>
              </a:rPr>
              <a:t>k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-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q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uat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n:</a:t>
            </a:r>
            <a:endParaRPr sz="900">
              <a:latin typeface="Verdana"/>
              <a:cs typeface="Verdana"/>
            </a:endParaRPr>
          </a:p>
          <a:p>
            <a:pPr>
              <a:lnSpc>
                <a:spcPts val="1100"/>
              </a:lnSpc>
              <a:spcBef>
                <a:spcPts val="6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C</a:t>
            </a: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150" spc="-20">
                <a:solidFill>
                  <a:srgbClr val="1D77FF"/>
                </a:solidFill>
                <a:latin typeface="Arial"/>
                <a:cs typeface="Arial"/>
              </a:rPr>
              <a:t>l</a:t>
            </a: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e</a:t>
            </a: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b</a:t>
            </a:r>
            <a:r>
              <a:rPr dirty="0" smtClean="0" sz="1150" spc="0">
                <a:solidFill>
                  <a:srgbClr val="1D77FF"/>
                </a:solidFill>
                <a:latin typeface="Arial"/>
                <a:cs typeface="Arial"/>
              </a:rPr>
              <a:t>r</a:t>
            </a:r>
            <a:r>
              <a:rPr dirty="0" smtClean="0" sz="1150" spc="-20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k</a:t>
            </a:r>
            <a:r>
              <a:rPr dirty="0" smtClean="0" sz="1150" spc="-25">
                <a:solidFill>
                  <a:srgbClr val="1D77FF"/>
                </a:solidFill>
                <a:latin typeface="Arial"/>
                <a:cs typeface="Arial"/>
              </a:rPr>
              <a:t>-</a:t>
            </a:r>
            <a:r>
              <a:rPr dirty="0" smtClean="0" sz="1150" spc="35">
                <a:solidFill>
                  <a:srgbClr val="1D77FF"/>
                </a:solidFill>
                <a:latin typeface="Arial"/>
                <a:cs typeface="Arial"/>
              </a:rPr>
              <a:t>W</a:t>
            </a: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h</a:t>
            </a:r>
            <a:r>
              <a:rPr dirty="0" smtClean="0" sz="1150" spc="-20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150" spc="-1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150" spc="0">
                <a:solidFill>
                  <a:srgbClr val="1D77FF"/>
                </a:solidFill>
                <a:latin typeface="Arial"/>
                <a:cs typeface="Arial"/>
              </a:rPr>
              <a:t>e</a:t>
            </a:r>
            <a:r>
              <a:rPr dirty="0" smtClean="0" sz="1150" spc="-5">
                <a:solidFill>
                  <a:srgbClr val="1D77FF"/>
                </a:solidFill>
                <a:latin typeface="Arial"/>
                <a:cs typeface="Arial"/>
              </a:rPr>
              <a:t> </a:t>
            </a:r>
            <a:r>
              <a:rPr dirty="0" smtClean="0" sz="1150" spc="0">
                <a:solidFill>
                  <a:srgbClr val="1D77FF"/>
                </a:solidFill>
                <a:latin typeface="Arial"/>
                <a:cs typeface="Arial"/>
              </a:rPr>
              <a:t>E</a:t>
            </a:r>
            <a:r>
              <a:rPr dirty="0" smtClean="0" sz="1150" spc="-20">
                <a:solidFill>
                  <a:srgbClr val="1D77FF"/>
                </a:solidFill>
                <a:latin typeface="Arial"/>
                <a:cs typeface="Arial"/>
              </a:rPr>
              <a:t>q</a:t>
            </a: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u</a:t>
            </a: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a</a:t>
            </a:r>
            <a:r>
              <a:rPr dirty="0" smtClean="0" sz="1150" spc="-10">
                <a:solidFill>
                  <a:srgbClr val="1D77FF"/>
                </a:solidFill>
                <a:latin typeface="Arial"/>
                <a:cs typeface="Arial"/>
              </a:rPr>
              <a:t>t</a:t>
            </a:r>
            <a:r>
              <a:rPr dirty="0" smtClean="0" sz="1150" spc="-20">
                <a:solidFill>
                  <a:srgbClr val="1D77FF"/>
                </a:solidFill>
                <a:latin typeface="Arial"/>
                <a:cs typeface="Arial"/>
              </a:rPr>
              <a:t>i</a:t>
            </a:r>
            <a:r>
              <a:rPr dirty="0" smtClean="0" sz="1150" spc="5">
                <a:solidFill>
                  <a:srgbClr val="1D77FF"/>
                </a:solidFill>
                <a:latin typeface="Arial"/>
                <a:cs typeface="Arial"/>
              </a:rPr>
              <a:t>o</a:t>
            </a:r>
            <a:r>
              <a:rPr dirty="0" smtClean="0" sz="1150" spc="0">
                <a:solidFill>
                  <a:srgbClr val="1D77FF"/>
                </a:solidFill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2608498"/>
            <a:ext cx="4660900" cy="8940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33300"/>
              </a:lnSpc>
            </a:pP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to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of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5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b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k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-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W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q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uat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n,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of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ac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q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v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so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ut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v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nu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3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cal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m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th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s.</a:t>
            </a:r>
            <a:endParaRPr sz="900">
              <a:latin typeface="Verdana"/>
              <a:cs typeface="Verdana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36525">
              <a:lnSpc>
                <a:spcPct val="133300"/>
              </a:lnSpc>
            </a:pP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he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ctor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s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h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1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D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a</a:t>
            </a:r>
            <a:r>
              <a:rPr dirty="0" smtClean="0" sz="900" spc="-3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r</a:t>
            </a:r>
            <a:r>
              <a:rPr dirty="0" smtClean="0" sz="900" spc="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c</a:t>
            </a:r>
            <a:r>
              <a:rPr dirty="0" smtClean="0" sz="900" spc="-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y</a:t>
            </a:r>
            <a:r>
              <a:rPr dirty="0" smtClean="0" sz="900" spc="-3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-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W</a:t>
            </a:r>
            <a:r>
              <a:rPr dirty="0" smtClean="0" sz="900" spc="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e</a:t>
            </a:r>
            <a:r>
              <a:rPr dirty="0" smtClean="0" sz="900" spc="-1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i</a:t>
            </a:r>
            <a:r>
              <a:rPr dirty="0" smtClean="0" sz="900" spc="-2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s</a:t>
            </a:r>
            <a:r>
              <a:rPr dirty="0" smtClean="0" sz="900" spc="-1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b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a</a:t>
            </a:r>
            <a:r>
              <a:rPr dirty="0" smtClean="0" sz="900" spc="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c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h</a:t>
            </a:r>
            <a:r>
              <a:rPr dirty="0" smtClean="0" sz="900" spc="-3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 </a:t>
            </a:r>
            <a:r>
              <a:rPr dirty="0" smtClean="0" sz="900" spc="-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f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o</a:t>
            </a:r>
            <a:r>
              <a:rPr dirty="0" smtClean="0" sz="900" spc="-10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r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mu</a:t>
            </a:r>
            <a:r>
              <a:rPr dirty="0" smtClean="0" sz="900" spc="-1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l</a:t>
            </a:r>
            <a:r>
              <a:rPr dirty="0" smtClean="0" sz="900" spc="5" u="sng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a</a:t>
            </a:r>
            <a:r>
              <a:rPr dirty="0" smtClean="0" sz="900" spc="5">
                <a:solidFill>
                  <a:srgbClr val="1D77FF"/>
                </a:solidFill>
                <a:latin typeface="Verdana"/>
                <a:cs typeface="Verdana"/>
                <a:hlinkClick r:id="rId2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to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c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cu</a:t>
            </a:r>
            <a:r>
              <a:rPr dirty="0" smtClean="0" sz="900" spc="-40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ate</a:t>
            </a:r>
            <a:r>
              <a:rPr dirty="0" smtClean="0" sz="900" spc="-2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the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u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d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f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r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ct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o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al</a:t>
            </a:r>
            <a:r>
              <a:rPr dirty="0" smtClean="0" sz="900" spc="-2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l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oss</a:t>
            </a:r>
            <a:r>
              <a:rPr dirty="0" smtClean="0" sz="900" spc="-5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n</a:t>
            </a:r>
            <a:r>
              <a:rPr dirty="0" smtClean="0" sz="900" spc="-1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5">
                <a:solidFill>
                  <a:srgbClr val="444444"/>
                </a:solidFill>
                <a:latin typeface="Verdana"/>
                <a:cs typeface="Verdana"/>
              </a:rPr>
              <a:t>a</a:t>
            </a:r>
            <a:r>
              <a:rPr dirty="0" smtClean="0" sz="900" spc="-30">
                <a:solidFill>
                  <a:srgbClr val="444444"/>
                </a:solidFill>
                <a:latin typeface="Verdana"/>
                <a:cs typeface="Verdana"/>
              </a:rPr>
              <a:t> 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i</a:t>
            </a:r>
            <a:r>
              <a:rPr dirty="0" smtClean="0" sz="900" spc="-15">
                <a:solidFill>
                  <a:srgbClr val="444444"/>
                </a:solidFill>
                <a:latin typeface="Verdana"/>
                <a:cs typeface="Verdana"/>
              </a:rPr>
              <a:t>p</a:t>
            </a:r>
            <a:r>
              <a:rPr dirty="0" smtClean="0" sz="900" spc="10">
                <a:solidFill>
                  <a:srgbClr val="444444"/>
                </a:solidFill>
                <a:latin typeface="Verdana"/>
                <a:cs typeface="Verdana"/>
              </a:rPr>
              <a:t>e</a:t>
            </a:r>
            <a:r>
              <a:rPr dirty="0" smtClean="0" sz="900" spc="0">
                <a:solidFill>
                  <a:srgbClr val="444444"/>
                </a:solidFill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4206747"/>
            <a:ext cx="5144135" cy="5727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50" spc="-20" b="1">
                <a:latin typeface="Arial"/>
                <a:cs typeface="Arial"/>
              </a:rPr>
              <a:t>S</a:t>
            </a:r>
            <a:r>
              <a:rPr dirty="0" smtClean="0" sz="1350" spc="-5" b="1">
                <a:latin typeface="Arial"/>
                <a:cs typeface="Arial"/>
              </a:rPr>
              <a:t>I</a:t>
            </a:r>
            <a:r>
              <a:rPr dirty="0" smtClean="0" sz="1350" spc="15" b="1">
                <a:latin typeface="Arial"/>
                <a:cs typeface="Arial"/>
              </a:rPr>
              <a:t> </a:t>
            </a:r>
            <a:r>
              <a:rPr dirty="0" smtClean="0" sz="1350" spc="-20" b="1">
                <a:latin typeface="Arial"/>
                <a:cs typeface="Arial"/>
              </a:rPr>
              <a:t>b</a:t>
            </a:r>
            <a:r>
              <a:rPr dirty="0" smtClean="0" sz="1350" spc="-10" b="1">
                <a:latin typeface="Arial"/>
                <a:cs typeface="Arial"/>
              </a:rPr>
              <a:t>a</a:t>
            </a:r>
            <a:r>
              <a:rPr dirty="0" smtClean="0" sz="1350" spc="-20" b="1">
                <a:latin typeface="Arial"/>
                <a:cs typeface="Arial"/>
              </a:rPr>
              <a:t>s</a:t>
            </a:r>
            <a:r>
              <a:rPr dirty="0" smtClean="0" sz="1350" spc="-10" b="1">
                <a:latin typeface="Arial"/>
                <a:cs typeface="Arial"/>
              </a:rPr>
              <a:t>ed</a:t>
            </a:r>
            <a:r>
              <a:rPr dirty="0" smtClean="0" sz="1350" spc="-5" b="1">
                <a:latin typeface="Arial"/>
                <a:cs typeface="Arial"/>
              </a:rPr>
              <a:t> </a:t>
            </a:r>
            <a:r>
              <a:rPr dirty="0" smtClean="0" sz="1350" spc="-10" b="1">
                <a:latin typeface="Arial"/>
                <a:cs typeface="Arial"/>
              </a:rPr>
              <a:t>M</a:t>
            </a:r>
            <a:r>
              <a:rPr dirty="0" smtClean="0" sz="1350" spc="-20" b="1">
                <a:latin typeface="Arial"/>
                <a:cs typeface="Arial"/>
              </a:rPr>
              <a:t>o</a:t>
            </a:r>
            <a:r>
              <a:rPr dirty="0" smtClean="0" sz="1350" spc="5" b="1">
                <a:latin typeface="Arial"/>
                <a:cs typeface="Arial"/>
              </a:rPr>
              <a:t>o</a:t>
            </a:r>
            <a:r>
              <a:rPr dirty="0" smtClean="0" sz="1350" spc="5" b="1">
                <a:latin typeface="Arial"/>
                <a:cs typeface="Arial"/>
              </a:rPr>
              <a:t>d</a:t>
            </a:r>
            <a:r>
              <a:rPr dirty="0" smtClean="0" sz="1350" spc="-10" b="1">
                <a:latin typeface="Arial"/>
                <a:cs typeface="Arial"/>
              </a:rPr>
              <a:t>y</a:t>
            </a:r>
            <a:r>
              <a:rPr dirty="0" smtClean="0" sz="1350" spc="-20" b="1">
                <a:latin typeface="Arial"/>
                <a:cs typeface="Arial"/>
              </a:rPr>
              <a:t> </a:t>
            </a:r>
            <a:r>
              <a:rPr dirty="0" smtClean="0" sz="1350" spc="-25" b="1">
                <a:latin typeface="Arial"/>
                <a:cs typeface="Arial"/>
              </a:rPr>
              <a:t>D</a:t>
            </a:r>
            <a:r>
              <a:rPr dirty="0" smtClean="0" sz="1350" spc="0" b="1">
                <a:latin typeface="Arial"/>
                <a:cs typeface="Arial"/>
              </a:rPr>
              <a:t>i</a:t>
            </a:r>
            <a:r>
              <a:rPr dirty="0" smtClean="0" sz="1350" spc="5" b="1">
                <a:latin typeface="Arial"/>
                <a:cs typeface="Arial"/>
              </a:rPr>
              <a:t>a</a:t>
            </a:r>
            <a:r>
              <a:rPr dirty="0" smtClean="0" sz="1350" spc="-20" b="1">
                <a:latin typeface="Arial"/>
                <a:cs typeface="Arial"/>
              </a:rPr>
              <a:t>g</a:t>
            </a:r>
            <a:r>
              <a:rPr dirty="0" smtClean="0" sz="1350" spc="-10" b="1">
                <a:latin typeface="Arial"/>
                <a:cs typeface="Arial"/>
              </a:rPr>
              <a:t>ram</a:t>
            </a:r>
            <a:endParaRPr sz="1350">
              <a:latin typeface="Arial"/>
              <a:cs typeface="Arial"/>
            </a:endParaRPr>
          </a:p>
          <a:p>
            <a:pPr marL="12700" marR="12700">
              <a:lnSpc>
                <a:spcPts val="1200"/>
              </a:lnSpc>
              <a:spcBef>
                <a:spcPts val="425"/>
              </a:spcBef>
            </a:pPr>
            <a:r>
              <a:rPr dirty="0" smtClean="0" sz="1050" spc="-2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- </a:t>
            </a:r>
            <a:r>
              <a:rPr dirty="0" smtClean="0" sz="1050" spc="0" i="1">
                <a:latin typeface="Arial"/>
                <a:cs typeface="Arial"/>
              </a:rPr>
              <a:t>λ</a:t>
            </a:r>
            <a:r>
              <a:rPr dirty="0" smtClean="0" sz="1050" spc="-25" i="1">
                <a:latin typeface="Arial"/>
                <a:cs typeface="Arial"/>
              </a:rPr>
              <a:t> </a:t>
            </a:r>
            <a:r>
              <a:rPr dirty="0" smtClean="0" sz="1050" spc="5" i="1">
                <a:latin typeface="Arial"/>
                <a:cs typeface="Arial"/>
              </a:rPr>
              <a:t>(</a:t>
            </a:r>
            <a:r>
              <a:rPr dirty="0" smtClean="0" sz="1050" spc="-15" i="1">
                <a:latin typeface="Arial"/>
                <a:cs typeface="Arial"/>
              </a:rPr>
              <a:t>o</a:t>
            </a:r>
            <a:r>
              <a:rPr dirty="0" smtClean="0" sz="1050" spc="0" i="1">
                <a:latin typeface="Arial"/>
                <a:cs typeface="Arial"/>
              </a:rPr>
              <a:t>r </a:t>
            </a:r>
            <a:r>
              <a:rPr dirty="0" smtClean="0" sz="1050" spc="-10" i="1">
                <a:latin typeface="Arial"/>
                <a:cs typeface="Arial"/>
              </a:rPr>
              <a:t>f</a:t>
            </a:r>
            <a:r>
              <a:rPr dirty="0" smtClean="0" sz="1050" spc="0" i="1">
                <a:latin typeface="Arial"/>
                <a:cs typeface="Arial"/>
              </a:rPr>
              <a:t>)</a:t>
            </a:r>
            <a:r>
              <a:rPr dirty="0" smtClean="0" sz="1050" spc="10" i="1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- is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-</a:t>
            </a:r>
            <a:r>
              <a:rPr dirty="0" smtClean="0" sz="1050" spc="3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25">
                <a:latin typeface="Arial"/>
                <a:cs typeface="Arial"/>
              </a:rPr>
              <a:t>s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30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j</a:t>
            </a:r>
            <a:r>
              <a:rPr dirty="0" smtClean="0" sz="1050" spc="-3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 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q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2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ici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30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wi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2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1889759"/>
            <a:ext cx="2999104" cy="71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6327444"/>
            <a:ext cx="5302250" cy="2500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38735">
              <a:lnSpc>
                <a:spcPct val="960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3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w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 - </a:t>
            </a:r>
            <a:r>
              <a:rPr dirty="0" smtClean="0" sz="1050" spc="-15" i="1">
                <a:latin typeface="Arial"/>
                <a:cs typeface="Arial"/>
              </a:rPr>
              <a:t>2</a:t>
            </a:r>
            <a:r>
              <a:rPr dirty="0" smtClean="0" sz="1050" spc="-15" i="1">
                <a:latin typeface="Arial"/>
                <a:cs typeface="Arial"/>
              </a:rPr>
              <a:t>3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0" i="1">
                <a:latin typeface="Arial"/>
                <a:cs typeface="Arial"/>
              </a:rPr>
              <a:t>0</a:t>
            </a:r>
            <a:r>
              <a:rPr dirty="0" smtClean="0" sz="1050" spc="-20" i="1">
                <a:latin typeface="Arial"/>
                <a:cs typeface="Arial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&lt; Re</a:t>
            </a:r>
            <a:r>
              <a:rPr dirty="0" smtClean="0" sz="1050" spc="-20" i="1">
                <a:latin typeface="Arial"/>
                <a:cs typeface="Arial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&lt; </a:t>
            </a:r>
            <a:r>
              <a:rPr dirty="0" smtClean="0" sz="1050" spc="-15" i="1">
                <a:latin typeface="Arial"/>
                <a:cs typeface="Arial"/>
              </a:rPr>
              <a:t>4</a:t>
            </a:r>
            <a:r>
              <a:rPr dirty="0" smtClean="0" sz="1050" spc="10" i="1">
                <a:latin typeface="Arial"/>
                <a:cs typeface="Arial"/>
              </a:rPr>
              <a:t>0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0" i="1">
                <a:latin typeface="Arial"/>
                <a:cs typeface="Arial"/>
              </a:rPr>
              <a:t>0</a:t>
            </a:r>
            <a:r>
              <a:rPr dirty="0" smtClean="0" sz="1050" spc="-5" i="1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-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w </a:t>
            </a:r>
            <a:r>
              <a:rPr dirty="0" smtClean="0" sz="1050" spc="20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30">
                <a:latin typeface="Arial"/>
                <a:cs typeface="Arial"/>
              </a:rPr>
              <a:t>t</a:t>
            </a:r>
            <a:r>
              <a:rPr dirty="0" smtClean="0" sz="1050" spc="25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3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r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3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w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iici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ssi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3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2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2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1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25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3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r </a:t>
            </a:r>
            <a:r>
              <a:rPr dirty="0" smtClean="0" sz="1050" spc="20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25">
                <a:latin typeface="Arial"/>
                <a:cs typeface="Arial"/>
              </a:rPr>
              <a:t>t</a:t>
            </a:r>
            <a:r>
              <a:rPr dirty="0" smtClean="0" sz="1050" spc="0" i="1">
                <a:latin typeface="Arial"/>
                <a:cs typeface="Arial"/>
              </a:rPr>
              <a:t>Re</a:t>
            </a:r>
            <a:r>
              <a:rPr dirty="0" smtClean="0" sz="1050" spc="-20" i="1">
                <a:latin typeface="Arial"/>
                <a:cs typeface="Arial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= </a:t>
            </a:r>
            <a:r>
              <a:rPr dirty="0" smtClean="0" sz="1050" spc="-15" i="1">
                <a:latin typeface="Arial"/>
                <a:cs typeface="Arial"/>
              </a:rPr>
              <a:t>2</a:t>
            </a:r>
            <a:r>
              <a:rPr dirty="0" smtClean="0" sz="1050" spc="-15" i="1">
                <a:latin typeface="Arial"/>
                <a:cs typeface="Arial"/>
              </a:rPr>
              <a:t>3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0" i="1">
                <a:latin typeface="Arial"/>
                <a:cs typeface="Arial"/>
              </a:rPr>
              <a:t>0</a:t>
            </a:r>
            <a:r>
              <a:rPr dirty="0" smtClean="0" sz="1050" spc="-10" i="1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20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Re</a:t>
            </a:r>
            <a:r>
              <a:rPr dirty="0" smtClean="0" sz="1050" spc="-20" i="1">
                <a:latin typeface="Arial"/>
                <a:cs typeface="Arial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=</a:t>
            </a:r>
            <a:r>
              <a:rPr dirty="0" smtClean="0" sz="1050" spc="0" i="1">
                <a:latin typeface="Arial"/>
                <a:cs typeface="Arial"/>
              </a:rPr>
              <a:t> </a:t>
            </a:r>
            <a:r>
              <a:rPr dirty="0" smtClean="0" sz="1050" spc="-15" i="1">
                <a:latin typeface="Arial"/>
                <a:cs typeface="Arial"/>
              </a:rPr>
              <a:t>400</a:t>
            </a:r>
            <a:r>
              <a:rPr dirty="0" smtClean="0" sz="1050" spc="-10" i="1">
                <a:latin typeface="Arial"/>
                <a:cs typeface="Arial"/>
              </a:rPr>
              <a:t>0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350" spc="-20" b="1">
                <a:latin typeface="Arial"/>
                <a:cs typeface="Arial"/>
              </a:rPr>
              <a:t>E</a:t>
            </a:r>
            <a:r>
              <a:rPr dirty="0" smtClean="0" sz="1350" spc="-10" b="1">
                <a:latin typeface="Arial"/>
                <a:cs typeface="Arial"/>
              </a:rPr>
              <a:t>x</a:t>
            </a:r>
            <a:r>
              <a:rPr dirty="0" smtClean="0" sz="1350" spc="-20" b="1">
                <a:latin typeface="Arial"/>
                <a:cs typeface="Arial"/>
              </a:rPr>
              <a:t>a</a:t>
            </a:r>
            <a:r>
              <a:rPr dirty="0" smtClean="0" sz="1350" spc="-15" b="1">
                <a:latin typeface="Arial"/>
                <a:cs typeface="Arial"/>
              </a:rPr>
              <a:t>m</a:t>
            </a:r>
            <a:r>
              <a:rPr dirty="0" smtClean="0" sz="1350" spc="-20" b="1">
                <a:latin typeface="Arial"/>
                <a:cs typeface="Arial"/>
              </a:rPr>
              <a:t>p</a:t>
            </a:r>
            <a:r>
              <a:rPr dirty="0" smtClean="0" sz="1350" spc="0" b="1">
                <a:latin typeface="Arial"/>
                <a:cs typeface="Arial"/>
              </a:rPr>
              <a:t>l</a:t>
            </a:r>
            <a:r>
              <a:rPr dirty="0" smtClean="0" sz="1350" spc="-10" b="1">
                <a:latin typeface="Arial"/>
                <a:cs typeface="Arial"/>
              </a:rPr>
              <a:t>e</a:t>
            </a:r>
            <a:r>
              <a:rPr dirty="0" smtClean="0" sz="1350" spc="10" b="1">
                <a:latin typeface="Arial"/>
                <a:cs typeface="Arial"/>
              </a:rPr>
              <a:t> </a:t>
            </a:r>
            <a:r>
              <a:rPr dirty="0" smtClean="0" sz="1350" spc="-5" b="1">
                <a:latin typeface="Arial"/>
                <a:cs typeface="Arial"/>
              </a:rPr>
              <a:t>-</a:t>
            </a:r>
            <a:r>
              <a:rPr dirty="0" smtClean="0" sz="1350" spc="15" b="1">
                <a:latin typeface="Arial"/>
                <a:cs typeface="Arial"/>
              </a:rPr>
              <a:t> </a:t>
            </a:r>
            <a:r>
              <a:rPr dirty="0" smtClean="0" sz="1350" spc="-20" b="1">
                <a:latin typeface="Arial"/>
                <a:cs typeface="Arial"/>
              </a:rPr>
              <a:t>S</a:t>
            </a:r>
            <a:r>
              <a:rPr dirty="0" smtClean="0" sz="1350" spc="-5" b="1">
                <a:latin typeface="Arial"/>
                <a:cs typeface="Arial"/>
              </a:rPr>
              <a:t>I</a:t>
            </a:r>
            <a:r>
              <a:rPr dirty="0" smtClean="0" sz="1350" spc="15" b="1">
                <a:latin typeface="Arial"/>
                <a:cs typeface="Arial"/>
              </a:rPr>
              <a:t> </a:t>
            </a:r>
            <a:r>
              <a:rPr dirty="0" smtClean="0" sz="1350" spc="-20" b="1">
                <a:latin typeface="Arial"/>
                <a:cs typeface="Arial"/>
              </a:rPr>
              <a:t>b</a:t>
            </a:r>
            <a:r>
              <a:rPr dirty="0" smtClean="0" sz="1350" spc="-10" b="1">
                <a:latin typeface="Arial"/>
                <a:cs typeface="Arial"/>
              </a:rPr>
              <a:t>a</a:t>
            </a:r>
            <a:r>
              <a:rPr dirty="0" smtClean="0" sz="1350" spc="-20" b="1">
                <a:latin typeface="Arial"/>
                <a:cs typeface="Arial"/>
              </a:rPr>
              <a:t>s</a:t>
            </a:r>
            <a:r>
              <a:rPr dirty="0" smtClean="0" sz="1350" spc="5" b="1">
                <a:latin typeface="Arial"/>
                <a:cs typeface="Arial"/>
              </a:rPr>
              <a:t>e</a:t>
            </a:r>
            <a:r>
              <a:rPr dirty="0" smtClean="0" sz="1350" spc="-10" b="1">
                <a:latin typeface="Arial"/>
                <a:cs typeface="Arial"/>
              </a:rPr>
              <a:t>d</a:t>
            </a:r>
            <a:r>
              <a:rPr dirty="0" smtClean="0" sz="1350" spc="-10" b="1">
                <a:latin typeface="Arial"/>
                <a:cs typeface="Arial"/>
              </a:rPr>
              <a:t> </a:t>
            </a:r>
            <a:r>
              <a:rPr dirty="0" smtClean="0" sz="1350" spc="-20" b="1">
                <a:latin typeface="Arial"/>
                <a:cs typeface="Arial"/>
              </a:rPr>
              <a:t>F</a:t>
            </a:r>
            <a:r>
              <a:rPr dirty="0" smtClean="0" sz="1350" spc="-10" b="1">
                <a:latin typeface="Arial"/>
                <a:cs typeface="Arial"/>
              </a:rPr>
              <a:t>r</a:t>
            </a:r>
            <a:r>
              <a:rPr dirty="0" smtClean="0" sz="1350" spc="0" b="1">
                <a:latin typeface="Arial"/>
                <a:cs typeface="Arial"/>
              </a:rPr>
              <a:t>i</a:t>
            </a:r>
            <a:r>
              <a:rPr dirty="0" smtClean="0" sz="1350" spc="-10" b="1">
                <a:latin typeface="Arial"/>
                <a:cs typeface="Arial"/>
              </a:rPr>
              <a:t>ct</a:t>
            </a:r>
            <a:r>
              <a:rPr dirty="0" smtClean="0" sz="1350" spc="0" b="1">
                <a:latin typeface="Arial"/>
                <a:cs typeface="Arial"/>
              </a:rPr>
              <a:t>i</a:t>
            </a:r>
            <a:r>
              <a:rPr dirty="0" smtClean="0" sz="1350" spc="-20" b="1">
                <a:latin typeface="Arial"/>
                <a:cs typeface="Arial"/>
              </a:rPr>
              <a:t>o</a:t>
            </a:r>
            <a:r>
              <a:rPr dirty="0" smtClean="0" sz="1350" spc="-10" b="1">
                <a:latin typeface="Arial"/>
                <a:cs typeface="Arial"/>
              </a:rPr>
              <a:t>n</a:t>
            </a:r>
            <a:r>
              <a:rPr dirty="0" smtClean="0" sz="1350" spc="-10" b="1">
                <a:latin typeface="Arial"/>
                <a:cs typeface="Arial"/>
              </a:rPr>
              <a:t> </a:t>
            </a:r>
            <a:r>
              <a:rPr dirty="0" smtClean="0" sz="1350" spc="-20" b="1">
                <a:latin typeface="Arial"/>
                <a:cs typeface="Arial"/>
              </a:rPr>
              <a:t>F</a:t>
            </a:r>
            <a:r>
              <a:rPr dirty="0" smtClean="0" sz="1350" spc="-10" b="1">
                <a:latin typeface="Arial"/>
                <a:cs typeface="Arial"/>
              </a:rPr>
              <a:t>a</a:t>
            </a:r>
            <a:r>
              <a:rPr dirty="0" smtClean="0" sz="1350" spc="-20" b="1">
                <a:latin typeface="Arial"/>
                <a:cs typeface="Arial"/>
              </a:rPr>
              <a:t>c</a:t>
            </a:r>
            <a:r>
              <a:rPr dirty="0" smtClean="0" sz="1350" spc="0" b="1">
                <a:latin typeface="Arial"/>
                <a:cs typeface="Arial"/>
              </a:rPr>
              <a:t>t</a:t>
            </a:r>
            <a:r>
              <a:rPr dirty="0" smtClean="0" sz="1350" spc="-20" b="1">
                <a:latin typeface="Arial"/>
                <a:cs typeface="Arial"/>
              </a:rPr>
              <a:t>o</a:t>
            </a:r>
            <a:r>
              <a:rPr dirty="0" smtClean="0" sz="1350" spc="-10" b="1"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mtClean="0" sz="1050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 a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V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mtClean="0" sz="1050" spc="-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mtClean="0" sz="1050" spc="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mtClean="0" sz="1050" spc="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1050" spc="-4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mtClean="0" sz="1050" spc="2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mtClean="0" sz="1050" spc="-2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mtClean="0" sz="1050" spc="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b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1050" spc="-2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mtClean="0" sz="1050" spc="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</a:t>
            </a:r>
            <a:r>
              <a:rPr dirty="0" smtClean="0" sz="1050" spc="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ss</a:t>
            </a:r>
            <a:r>
              <a:rPr dirty="0" smtClean="0" sz="1050" spc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mtClean="0" sz="1050" spc="15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k</a:t>
            </a:r>
            <a:r>
              <a:rPr dirty="0" smtClean="0" sz="1050" spc="-5" i="1">
                <a:latin typeface="Arial"/>
                <a:cs typeface="Arial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= 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-10" i="1">
                <a:latin typeface="Arial"/>
                <a:cs typeface="Arial"/>
              </a:rPr>
              <a:t>.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10" i="1">
                <a:latin typeface="Arial"/>
                <a:cs typeface="Arial"/>
              </a:rPr>
              <a:t>1</a:t>
            </a:r>
            <a:r>
              <a:rPr dirty="0" smtClean="0" sz="1050" spc="0" i="1">
                <a:latin typeface="Arial"/>
                <a:cs typeface="Arial"/>
              </a:rPr>
              <a:t>5</a:t>
            </a:r>
            <a:r>
              <a:rPr dirty="0" smtClean="0" sz="1050" spc="5" i="1">
                <a:latin typeface="Arial"/>
                <a:cs typeface="Arial"/>
              </a:rPr>
              <a:t> </a:t>
            </a:r>
            <a:r>
              <a:rPr dirty="0" smtClean="0" sz="1050" spc="-15" i="1">
                <a:latin typeface="Arial"/>
                <a:cs typeface="Arial"/>
              </a:rPr>
              <a:t>1</a:t>
            </a:r>
            <a:r>
              <a:rPr dirty="0" smtClean="0" sz="1050" spc="-5" i="1">
                <a:latin typeface="Arial"/>
                <a:cs typeface="Arial"/>
              </a:rPr>
              <a:t>0</a:t>
            </a:r>
            <a:r>
              <a:rPr dirty="0" smtClean="0" baseline="39682" sz="1050" spc="0" i="1">
                <a:latin typeface="Arial"/>
                <a:cs typeface="Arial"/>
              </a:rPr>
              <a:t>-</a:t>
            </a:r>
            <a:r>
              <a:rPr dirty="0" smtClean="0" baseline="39682" sz="1050" spc="-7" i="1">
                <a:latin typeface="Arial"/>
                <a:cs typeface="Arial"/>
              </a:rPr>
              <a:t>3</a:t>
            </a:r>
            <a:r>
              <a:rPr dirty="0" smtClean="0" baseline="39682" sz="1050" spc="135" i="1">
                <a:latin typeface="Arial"/>
                <a:cs typeface="Arial"/>
              </a:rPr>
              <a:t> </a:t>
            </a:r>
            <a:r>
              <a:rPr dirty="0" smtClean="0" sz="1050" spc="30" i="1">
                <a:latin typeface="Arial"/>
                <a:cs typeface="Arial"/>
              </a:rPr>
              <a:t>(</a:t>
            </a:r>
            <a:r>
              <a:rPr dirty="0" smtClean="0" sz="1050" spc="-45" i="1">
                <a:latin typeface="Arial"/>
                <a:cs typeface="Arial"/>
              </a:rPr>
              <a:t>m</a:t>
            </a:r>
            <a:r>
              <a:rPr dirty="0" smtClean="0" sz="1050" spc="5" i="1">
                <a:latin typeface="Arial"/>
                <a:cs typeface="Arial"/>
              </a:rPr>
              <a:t>)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mtClean="0" sz="1050" spc="-2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mtClean="0" sz="1050" spc="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mtClean="0" sz="1050" spc="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mtClean="0" sz="1050" spc="3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mtClean="0" sz="1050" spc="15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mtClean="0" sz="1050" spc="5" i="1">
                <a:latin typeface="Arial"/>
                <a:cs typeface="Arial"/>
              </a:rPr>
              <a:t>D</a:t>
            </a:r>
            <a:r>
              <a:rPr dirty="0" smtClean="0" baseline="-11904" sz="1050" spc="-7" i="1">
                <a:latin typeface="Arial"/>
                <a:cs typeface="Arial"/>
              </a:rPr>
              <a:t>h</a:t>
            </a:r>
            <a:r>
              <a:rPr dirty="0" smtClean="0" baseline="-11904" sz="1050" spc="135" i="1">
                <a:latin typeface="Arial"/>
                <a:cs typeface="Arial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= 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-10" i="1">
                <a:latin typeface="Arial"/>
                <a:cs typeface="Arial"/>
              </a:rPr>
              <a:t>.</a:t>
            </a:r>
            <a:r>
              <a:rPr dirty="0" smtClean="0" sz="1050" spc="0" i="1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dirty="0" smtClean="0" sz="1050" spc="5" i="1">
                <a:latin typeface="Arial"/>
                <a:cs typeface="Arial"/>
              </a:rPr>
              <a:t>(</a:t>
            </a:r>
            <a:r>
              <a:rPr dirty="0" smtClean="0" sz="1050" spc="-45" i="1">
                <a:latin typeface="Arial"/>
                <a:cs typeface="Arial"/>
              </a:rPr>
              <a:t>m</a:t>
            </a:r>
            <a:r>
              <a:rPr dirty="0" smtClean="0" sz="1050" spc="0" i="1">
                <a:latin typeface="Arial"/>
                <a:cs typeface="Arial"/>
              </a:rPr>
              <a:t>)</a:t>
            </a:r>
            <a:r>
              <a:rPr dirty="0" smtClean="0" sz="1050" spc="5" i="1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mtClean="0" sz="1050" spc="10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1050" spc="-25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y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d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mtClean="0" sz="1050" spc="15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smtClean="0" sz="1050" spc="30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m</a:t>
            </a:r>
            <a:r>
              <a:rPr dirty="0" smtClean="0" sz="1050" spc="10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b</a:t>
            </a:r>
            <a:r>
              <a:rPr dirty="0" smtClean="0" sz="1050" spc="-15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mtClean="0" sz="1050" spc="-1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Re</a:t>
            </a:r>
            <a:r>
              <a:rPr dirty="0" smtClean="0" sz="1050" spc="-20" i="1">
                <a:latin typeface="Arial"/>
                <a:cs typeface="Arial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= </a:t>
            </a:r>
            <a:r>
              <a:rPr dirty="0" smtClean="0" sz="1050" spc="-15" i="1">
                <a:latin typeface="Arial"/>
                <a:cs typeface="Arial"/>
              </a:rPr>
              <a:t>1</a:t>
            </a:r>
            <a:r>
              <a:rPr dirty="0" smtClean="0" sz="1050" spc="-10" i="1">
                <a:latin typeface="Arial"/>
                <a:cs typeface="Arial"/>
              </a:rPr>
              <a:t>0</a:t>
            </a:r>
            <a:r>
              <a:rPr dirty="0" smtClean="0" baseline="43209" sz="675" spc="0" i="1">
                <a:latin typeface="Arial"/>
                <a:cs typeface="Arial"/>
              </a:rPr>
              <a:t>7</a:t>
            </a:r>
            <a:r>
              <a:rPr dirty="0" smtClean="0" baseline="43209" sz="675" spc="0" i="1">
                <a:latin typeface="Arial"/>
                <a:cs typeface="Arial"/>
              </a:rPr>
              <a:t> </a:t>
            </a:r>
            <a:r>
              <a:rPr dirty="0" smtClean="0" baseline="43209" sz="675" spc="67" i="1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-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20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10">
                <a:latin typeface="Arial"/>
                <a:cs typeface="Arial"/>
              </a:rPr>
              <a:t>g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lc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34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50" i="1">
                <a:latin typeface="Arial"/>
                <a:cs typeface="Arial"/>
              </a:rPr>
              <a:t>k</a:t>
            </a:r>
            <a:r>
              <a:rPr dirty="0" smtClean="0" sz="1050" spc="-10" i="1">
                <a:latin typeface="Arial"/>
                <a:cs typeface="Arial"/>
              </a:rPr>
              <a:t>/</a:t>
            </a:r>
            <a:r>
              <a:rPr dirty="0" smtClean="0" sz="1050" spc="5" i="1">
                <a:latin typeface="Arial"/>
                <a:cs typeface="Arial"/>
              </a:rPr>
              <a:t>R</a:t>
            </a:r>
            <a:r>
              <a:rPr dirty="0" smtClean="0" baseline="-11904" sz="1050" spc="-7" i="1">
                <a:latin typeface="Arial"/>
                <a:cs typeface="Arial"/>
              </a:rPr>
              <a:t>h</a:t>
            </a:r>
            <a:r>
              <a:rPr dirty="0" smtClean="0" baseline="-11904" sz="1050" spc="135" i="1">
                <a:latin typeface="Arial"/>
                <a:cs typeface="Arial"/>
              </a:rPr>
              <a:t> </a:t>
            </a:r>
            <a:r>
              <a:rPr dirty="0" smtClean="0" sz="1050" spc="0" i="1">
                <a:latin typeface="Arial"/>
                <a:cs typeface="Arial"/>
              </a:rPr>
              <a:t>= </a:t>
            </a:r>
            <a:r>
              <a:rPr dirty="0" smtClean="0" sz="1050" spc="5" i="1">
                <a:latin typeface="Arial"/>
                <a:cs typeface="Arial"/>
              </a:rPr>
              <a:t>(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-10" i="1">
                <a:latin typeface="Arial"/>
                <a:cs typeface="Arial"/>
              </a:rPr>
              <a:t>.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-15" i="1">
                <a:latin typeface="Arial"/>
                <a:cs typeface="Arial"/>
              </a:rPr>
              <a:t>1</a:t>
            </a:r>
            <a:r>
              <a:rPr dirty="0" smtClean="0" sz="1050" spc="0" i="1">
                <a:latin typeface="Arial"/>
                <a:cs typeface="Arial"/>
              </a:rPr>
              <a:t>5</a:t>
            </a:r>
            <a:r>
              <a:rPr dirty="0" smtClean="0" sz="1050" spc="5" i="1">
                <a:latin typeface="Arial"/>
                <a:cs typeface="Arial"/>
              </a:rPr>
              <a:t> </a:t>
            </a:r>
            <a:r>
              <a:rPr dirty="0" smtClean="0" sz="1050" spc="-15" i="1">
                <a:latin typeface="Arial"/>
                <a:cs typeface="Arial"/>
              </a:rPr>
              <a:t>1</a:t>
            </a:r>
            <a:r>
              <a:rPr dirty="0" smtClean="0" sz="1050" spc="-5" i="1">
                <a:latin typeface="Arial"/>
                <a:cs typeface="Arial"/>
              </a:rPr>
              <a:t>0</a:t>
            </a:r>
            <a:r>
              <a:rPr dirty="0" smtClean="0" baseline="39682" sz="1050" spc="0" i="1">
                <a:latin typeface="Arial"/>
                <a:cs typeface="Arial"/>
              </a:rPr>
              <a:t>-</a:t>
            </a:r>
            <a:r>
              <a:rPr dirty="0" smtClean="0" baseline="39682" sz="1050" spc="-7" i="1">
                <a:latin typeface="Arial"/>
                <a:cs typeface="Arial"/>
              </a:rPr>
              <a:t>3</a:t>
            </a:r>
            <a:r>
              <a:rPr dirty="0" smtClean="0" baseline="39682" sz="1050" spc="-7" i="1">
                <a:latin typeface="Arial"/>
                <a:cs typeface="Arial"/>
              </a:rPr>
              <a:t> </a:t>
            </a:r>
            <a:r>
              <a:rPr dirty="0" smtClean="0" baseline="39682" sz="1050" spc="-127" i="1">
                <a:latin typeface="Arial"/>
                <a:cs typeface="Arial"/>
              </a:rPr>
              <a:t> </a:t>
            </a:r>
            <a:r>
              <a:rPr dirty="0" smtClean="0" sz="1050" spc="-45" i="1">
                <a:latin typeface="Arial"/>
                <a:cs typeface="Arial"/>
              </a:rPr>
              <a:t>m</a:t>
            </a:r>
            <a:r>
              <a:rPr dirty="0" smtClean="0" sz="1050" spc="0" i="1">
                <a:latin typeface="Arial"/>
                <a:cs typeface="Arial"/>
              </a:rPr>
              <a:t>) /</a:t>
            </a:r>
            <a:r>
              <a:rPr dirty="0" smtClean="0" sz="1050" spc="-10" i="1">
                <a:latin typeface="Arial"/>
                <a:cs typeface="Arial"/>
              </a:rPr>
              <a:t> </a:t>
            </a:r>
            <a:r>
              <a:rPr dirty="0" smtClean="0" sz="1050" spc="5" i="1">
                <a:latin typeface="Arial"/>
                <a:cs typeface="Arial"/>
              </a:rPr>
              <a:t>(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15" i="1">
                <a:latin typeface="Arial"/>
                <a:cs typeface="Arial"/>
              </a:rPr>
              <a:t>.</a:t>
            </a:r>
            <a:r>
              <a:rPr dirty="0" smtClean="0" sz="1050" spc="-15" i="1">
                <a:latin typeface="Arial"/>
                <a:cs typeface="Arial"/>
              </a:rPr>
              <a:t>0</a:t>
            </a:r>
            <a:r>
              <a:rPr dirty="0" smtClean="0" sz="1050" spc="0" i="1">
                <a:latin typeface="Arial"/>
                <a:cs typeface="Arial"/>
              </a:rPr>
              <a:t>2</a:t>
            </a:r>
            <a:r>
              <a:rPr dirty="0" smtClean="0" sz="1050" spc="5" i="1">
                <a:latin typeface="Arial"/>
                <a:cs typeface="Arial"/>
              </a:rPr>
              <a:t> </a:t>
            </a:r>
            <a:r>
              <a:rPr dirty="0" smtClean="0" sz="1050" spc="-45" i="1">
                <a:latin typeface="Arial"/>
                <a:cs typeface="Arial"/>
              </a:rPr>
              <a:t>m</a:t>
            </a:r>
            <a:r>
              <a:rPr dirty="0" smtClean="0" sz="1050" spc="0" i="1"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56"/>
              </a:spcBef>
            </a:pPr>
            <a:endParaRPr sz="1300"/>
          </a:p>
          <a:p>
            <a:pPr marL="268605">
              <a:lnSpc>
                <a:spcPct val="100000"/>
              </a:lnSpc>
            </a:pPr>
            <a:r>
              <a:rPr dirty="0" smtClean="0" sz="1050" i="1">
                <a:latin typeface="Arial"/>
                <a:cs typeface="Arial"/>
              </a:rPr>
              <a:t>= </a:t>
            </a:r>
            <a:r>
              <a:rPr dirty="0" smtClean="0" sz="1050" spc="-15" i="1" u="sng">
                <a:latin typeface="Arial"/>
                <a:cs typeface="Arial"/>
              </a:rPr>
              <a:t>0</a:t>
            </a:r>
            <a:r>
              <a:rPr dirty="0" smtClean="0" sz="1050" spc="15" i="1" u="sng">
                <a:latin typeface="Arial"/>
                <a:cs typeface="Arial"/>
              </a:rPr>
              <a:t>.</a:t>
            </a:r>
            <a:r>
              <a:rPr dirty="0" smtClean="0" sz="1050" spc="-15" i="1" u="sng">
                <a:latin typeface="Arial"/>
                <a:cs typeface="Arial"/>
              </a:rPr>
              <a:t>0</a:t>
            </a:r>
            <a:r>
              <a:rPr dirty="0" smtClean="0" sz="1050" spc="-15" i="1" u="sng">
                <a:latin typeface="Arial"/>
                <a:cs typeface="Arial"/>
              </a:rPr>
              <a:t>0</a:t>
            </a:r>
            <a:r>
              <a:rPr dirty="0" smtClean="0" sz="1050" spc="10" i="1" u="sng">
                <a:latin typeface="Arial"/>
                <a:cs typeface="Arial"/>
              </a:rPr>
              <a:t>0</a:t>
            </a:r>
            <a:r>
              <a:rPr dirty="0" smtClean="0" sz="1050" spc="-15" i="1" u="sng">
                <a:latin typeface="Arial"/>
                <a:cs typeface="Arial"/>
              </a:rPr>
              <a:t>0</a:t>
            </a:r>
            <a:r>
              <a:rPr dirty="0" smtClean="0" sz="1050" spc="-15" i="1" u="sng">
                <a:latin typeface="Arial"/>
                <a:cs typeface="Arial"/>
              </a:rPr>
              <a:t>7</a:t>
            </a:r>
            <a:r>
              <a:rPr dirty="0" smtClean="0" sz="1050" spc="0" i="1" u="sng"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46"/>
              </a:spcBef>
            </a:pPr>
            <a:endParaRPr sz="1400"/>
          </a:p>
          <a:p>
            <a:pPr marL="12700" marR="378460">
              <a:lnSpc>
                <a:spcPts val="1200"/>
              </a:lnSpc>
            </a:pPr>
            <a:r>
              <a:rPr dirty="0" smtClean="0" sz="1050">
                <a:latin typeface="Arial"/>
                <a:cs typeface="Arial"/>
              </a:rPr>
              <a:t>F</a:t>
            </a:r>
            <a:r>
              <a:rPr dirty="0" smtClean="0" sz="1050" spc="10">
                <a:latin typeface="Arial"/>
                <a:cs typeface="Arial"/>
              </a:rPr>
              <a:t>r</a:t>
            </a:r>
            <a:r>
              <a:rPr dirty="0" smtClean="0" sz="1050" spc="-3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-3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-35">
                <a:latin typeface="Arial"/>
                <a:cs typeface="Arial"/>
              </a:rPr>
              <a:t>o</a:t>
            </a:r>
            <a:r>
              <a:rPr dirty="0" smtClean="0" sz="1050" spc="20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2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20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10">
                <a:latin typeface="Arial"/>
                <a:cs typeface="Arial"/>
              </a:rPr>
              <a:t>g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-25">
                <a:latin typeface="Arial"/>
                <a:cs typeface="Arial"/>
              </a:rPr>
              <a:t>y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30">
                <a:latin typeface="Arial"/>
                <a:cs typeface="Arial"/>
              </a:rPr>
              <a:t>m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-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 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30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x.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5" i="1" u="sng">
                <a:latin typeface="Arial"/>
                <a:cs typeface="Arial"/>
              </a:rPr>
              <a:t>0</a:t>
            </a:r>
            <a:r>
              <a:rPr dirty="0" smtClean="0" sz="1050" spc="-10" i="1" u="sng">
                <a:latin typeface="Arial"/>
                <a:cs typeface="Arial"/>
              </a:rPr>
              <a:t>.</a:t>
            </a:r>
            <a:r>
              <a:rPr dirty="0" smtClean="0" sz="1050" spc="-15" i="1" u="sng">
                <a:latin typeface="Arial"/>
                <a:cs typeface="Arial"/>
              </a:rPr>
              <a:t>0</a:t>
            </a:r>
            <a:r>
              <a:rPr dirty="0" smtClean="0" sz="1050" spc="10" i="1" u="sng">
                <a:latin typeface="Arial"/>
                <a:cs typeface="Arial"/>
              </a:rPr>
              <a:t>1</a:t>
            </a:r>
            <a:r>
              <a:rPr dirty="0" smtClean="0" sz="1050" spc="-10" i="1" u="sng">
                <a:latin typeface="Arial"/>
                <a:cs typeface="Arial"/>
              </a:rPr>
              <a:t>1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914399"/>
            <a:ext cx="5441950" cy="5237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5857621" cy="7226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9180" y="4419599"/>
            <a:ext cx="4826000" cy="146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3652" y="1209293"/>
            <a:ext cx="5074285" cy="25615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: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(</a:t>
            </a:r>
            <a:r>
              <a:rPr dirty="0" smtClean="0" sz="1400" spc="10" b="1" u="heavy">
                <a:latin typeface="Times New Roman"/>
                <a:cs typeface="Times New Roman"/>
              </a:rPr>
              <a:t>1)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ct val="182000"/>
              </a:lnSpc>
              <a:spcBef>
                <a:spcPts val="55"/>
              </a:spcBef>
            </a:pPr>
            <a:r>
              <a:rPr dirty="0" smtClean="0" sz="1200">
                <a:latin typeface="Cambria"/>
                <a:cs typeface="Cambria"/>
              </a:rPr>
              <a:t>A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-5">
                <a:latin typeface="Cambria"/>
                <a:cs typeface="Cambria"/>
              </a:rPr>
              <a:t>i</a:t>
            </a:r>
            <a:r>
              <a:rPr dirty="0" smtClean="0" sz="1200" spc="-5">
                <a:latin typeface="Cambria"/>
                <a:cs typeface="Cambria"/>
              </a:rPr>
              <a:t>p</a:t>
            </a:r>
            <a:r>
              <a:rPr dirty="0" smtClean="0" sz="1200" spc="-5">
                <a:latin typeface="Cambria"/>
                <a:cs typeface="Cambria"/>
              </a:rPr>
              <a:t>in</a:t>
            </a:r>
            <a:r>
              <a:rPr dirty="0" smtClean="0" sz="1200" spc="-5">
                <a:latin typeface="Cambria"/>
                <a:cs typeface="Cambria"/>
              </a:rPr>
              <a:t>g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-15">
                <a:latin typeface="Cambria"/>
                <a:cs typeface="Cambria"/>
              </a:rPr>
              <a:t>y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m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c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-10">
                <a:latin typeface="Cambria"/>
                <a:cs typeface="Cambria"/>
              </a:rPr>
              <a:t>n</a:t>
            </a:r>
            <a:r>
              <a:rPr dirty="0" smtClean="0" sz="1200" spc="-15">
                <a:latin typeface="Cambria"/>
                <a:cs typeface="Cambria"/>
              </a:rPr>
              <a:t>s</a:t>
            </a:r>
            <a:r>
              <a:rPr dirty="0" smtClean="0" sz="1200" spc="-5">
                <a:latin typeface="Cambria"/>
                <a:cs typeface="Cambria"/>
              </a:rPr>
              <a:t>i</a:t>
            </a:r>
            <a:r>
              <a:rPr dirty="0" smtClean="0" sz="1200" spc="-15">
                <a:latin typeface="Cambria"/>
                <a:cs typeface="Cambria"/>
              </a:rPr>
              <a:t>s</a:t>
            </a:r>
            <a:r>
              <a:rPr dirty="0" smtClean="0" sz="1200" spc="0">
                <a:latin typeface="Cambria"/>
                <a:cs typeface="Cambria"/>
              </a:rPr>
              <a:t>ts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-5">
                <a:latin typeface="Cambria"/>
                <a:cs typeface="Cambria"/>
              </a:rPr>
              <a:t>f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5">
                <a:latin typeface="Cambria"/>
                <a:cs typeface="Cambria"/>
              </a:rPr>
              <a:t>l</a:t>
            </a:r>
            <a:r>
              <a:rPr dirty="0" smtClean="0" sz="1200" spc="5">
                <a:latin typeface="Cambria"/>
                <a:cs typeface="Cambria"/>
              </a:rPr>
              <a:t>l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l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-5">
                <a:latin typeface="Cambria"/>
                <a:cs typeface="Cambria"/>
              </a:rPr>
              <a:t>i</a:t>
            </a:r>
            <a:r>
              <a:rPr dirty="0" smtClean="0" sz="1200" spc="-5">
                <a:latin typeface="Cambria"/>
                <a:cs typeface="Cambria"/>
              </a:rPr>
              <a:t>p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-5">
                <a:latin typeface="Cambria"/>
                <a:cs typeface="Cambria"/>
              </a:rPr>
              <a:t>s</a:t>
            </a:r>
            <a:r>
              <a:rPr dirty="0" smtClean="0" sz="1200" spc="-1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-5">
                <a:latin typeface="Cambria"/>
                <a:cs typeface="Cambria"/>
              </a:rPr>
              <a:t>s</a:t>
            </a:r>
            <a:r>
              <a:rPr dirty="0" smtClean="0" sz="1200" spc="10">
                <a:latin typeface="Cambria"/>
                <a:cs typeface="Cambria"/>
              </a:rPr>
              <a:t> 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-5">
                <a:latin typeface="Cambria"/>
                <a:cs typeface="Cambria"/>
              </a:rPr>
              <a:t>h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5">
                <a:latin typeface="Cambria"/>
                <a:cs typeface="Cambria"/>
              </a:rPr>
              <a:t>w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i</a:t>
            </a:r>
            <a:r>
              <a:rPr dirty="0" smtClean="0" sz="1200" spc="-5">
                <a:latin typeface="Cambria"/>
                <a:cs typeface="Cambria"/>
              </a:rPr>
              <a:t>n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-5">
                <a:latin typeface="Cambria"/>
                <a:cs typeface="Cambria"/>
              </a:rPr>
              <a:t>h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f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-15">
                <a:latin typeface="Cambria"/>
                <a:cs typeface="Cambria"/>
              </a:rPr>
              <a:t>l</a:t>
            </a:r>
            <a:r>
              <a:rPr dirty="0" smtClean="0" sz="1200" spc="5">
                <a:latin typeface="Cambria"/>
                <a:cs typeface="Cambria"/>
              </a:rPr>
              <a:t>l</a:t>
            </a:r>
            <a:r>
              <a:rPr dirty="0" smtClean="0" sz="1200" spc="-25">
                <a:latin typeface="Cambria"/>
                <a:cs typeface="Cambria"/>
              </a:rPr>
              <a:t>o</a:t>
            </a:r>
            <a:r>
              <a:rPr dirty="0" smtClean="0" sz="1200" spc="5">
                <a:latin typeface="Cambria"/>
                <a:cs typeface="Cambria"/>
              </a:rPr>
              <a:t>w</a:t>
            </a:r>
            <a:r>
              <a:rPr dirty="0" smtClean="0" sz="1200" spc="-5">
                <a:latin typeface="Cambria"/>
                <a:cs typeface="Cambria"/>
              </a:rPr>
              <a:t>in</a:t>
            </a:r>
            <a:r>
              <a:rPr dirty="0" smtClean="0" sz="1200" spc="-5">
                <a:latin typeface="Cambria"/>
                <a:cs typeface="Cambria"/>
              </a:rPr>
              <a:t>g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d</a:t>
            </a:r>
            <a:r>
              <a:rPr dirty="0" smtClean="0" sz="1200" spc="0">
                <a:latin typeface="Cambria"/>
                <a:cs typeface="Cambria"/>
              </a:rPr>
              <a:t>i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-20">
                <a:latin typeface="Cambria"/>
                <a:cs typeface="Cambria"/>
              </a:rPr>
              <a:t>g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-10">
                <a:latin typeface="Cambria"/>
                <a:cs typeface="Cambria"/>
              </a:rPr>
              <a:t>.</a:t>
            </a:r>
            <a:r>
              <a:rPr dirty="0" smtClean="0" sz="1200" spc="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O</a:t>
            </a:r>
            <a:r>
              <a:rPr dirty="0" smtClean="0" sz="1200" spc="-10">
                <a:latin typeface="Cambria"/>
                <a:cs typeface="Cambria"/>
              </a:rPr>
              <a:t>ne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-5">
                <a:latin typeface="Cambria"/>
                <a:cs typeface="Cambria"/>
              </a:rPr>
              <a:t>i</a:t>
            </a:r>
            <a:r>
              <a:rPr dirty="0" smtClean="0" sz="1200" spc="-5">
                <a:latin typeface="Cambria"/>
                <a:cs typeface="Cambria"/>
              </a:rPr>
              <a:t>p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h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-5">
                <a:latin typeface="Cambria"/>
                <a:cs typeface="Cambria"/>
              </a:rPr>
              <a:t>s</a:t>
            </a:r>
            <a:r>
              <a:rPr dirty="0" smtClean="0" sz="1200" spc="-1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i</a:t>
            </a:r>
            <a:r>
              <a:rPr dirty="0" smtClean="0" sz="1200" spc="-5">
                <a:latin typeface="Cambria"/>
                <a:cs typeface="Cambria"/>
              </a:rPr>
              <a:t>nt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l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10">
                <a:latin typeface="Cambria"/>
                <a:cs typeface="Cambria"/>
              </a:rPr>
              <a:t>d</a:t>
            </a:r>
            <a:r>
              <a:rPr dirty="0" smtClean="0" sz="1200" spc="0">
                <a:latin typeface="Cambria"/>
                <a:cs typeface="Cambria"/>
              </a:rPr>
              <a:t>i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5">
                <a:latin typeface="Cambria"/>
                <a:cs typeface="Cambria"/>
              </a:rPr>
              <a:t>r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-5">
                <a:latin typeface="Cambria"/>
                <a:cs typeface="Cambria"/>
              </a:rPr>
              <a:t>f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0</a:t>
            </a:r>
            <a:r>
              <a:rPr dirty="0" smtClean="0" sz="1200" spc="-10">
                <a:latin typeface="Cambria"/>
                <a:cs typeface="Cambria"/>
              </a:rPr>
              <a:t>.</a:t>
            </a:r>
            <a:r>
              <a:rPr dirty="0" smtClean="0" sz="1200" spc="-10">
                <a:latin typeface="Cambria"/>
                <a:cs typeface="Cambria"/>
              </a:rPr>
              <a:t>5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m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-10">
                <a:latin typeface="Cambria"/>
                <a:cs typeface="Cambria"/>
              </a:rPr>
              <a:t>nd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30">
                <a:latin typeface="Cambria"/>
                <a:cs typeface="Cambria"/>
              </a:rPr>
              <a:t>i</a:t>
            </a:r>
            <a:r>
              <a:rPr dirty="0" smtClean="0" sz="1200" spc="-5">
                <a:latin typeface="Cambria"/>
                <a:cs typeface="Cambria"/>
              </a:rPr>
              <a:t>s</a:t>
            </a:r>
            <a:r>
              <a:rPr dirty="0" smtClean="0" sz="1200" spc="-1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1</a:t>
            </a:r>
            <a:r>
              <a:rPr dirty="0" smtClean="0" sz="1200" spc="-5">
                <a:latin typeface="Cambria"/>
                <a:cs typeface="Cambria"/>
              </a:rPr>
              <a:t>0</a:t>
            </a:r>
            <a:r>
              <a:rPr dirty="0" smtClean="0" sz="1200" spc="-5">
                <a:latin typeface="Cambria"/>
                <a:cs typeface="Cambria"/>
              </a:rPr>
              <a:t>0</a:t>
            </a:r>
            <a:r>
              <a:rPr dirty="0" smtClean="0" sz="1200" spc="-10">
                <a:latin typeface="Cambria"/>
                <a:cs typeface="Cambria"/>
              </a:rPr>
              <a:t>0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m</a:t>
            </a:r>
            <a:r>
              <a:rPr dirty="0" smtClean="0" sz="1200" spc="-20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l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5">
                <a:latin typeface="Cambria"/>
                <a:cs typeface="Cambria"/>
              </a:rPr>
              <a:t>g</a:t>
            </a:r>
            <a:r>
              <a:rPr dirty="0" smtClean="0" sz="1200" spc="0">
                <a:latin typeface="Cambria"/>
                <a:cs typeface="Cambria"/>
              </a:rPr>
              <a:t>.</a:t>
            </a:r>
            <a:r>
              <a:rPr dirty="0" smtClean="0" sz="1200" spc="-3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T</a:t>
            </a:r>
            <a:r>
              <a:rPr dirty="0" smtClean="0" sz="1200" spc="-5">
                <a:latin typeface="Cambria"/>
                <a:cs typeface="Cambria"/>
              </a:rPr>
              <a:t>h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-25">
                <a:latin typeface="Cambria"/>
                <a:cs typeface="Cambria"/>
              </a:rPr>
              <a:t>t</a:t>
            </a:r>
            <a:r>
              <a:rPr dirty="0" smtClean="0" sz="1200" spc="-5">
                <a:latin typeface="Cambria"/>
                <a:cs typeface="Cambria"/>
              </a:rPr>
              <a:t>h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-5">
                <a:latin typeface="Cambria"/>
                <a:cs typeface="Cambria"/>
              </a:rPr>
              <a:t>r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-5">
                <a:latin typeface="Cambria"/>
                <a:cs typeface="Cambria"/>
              </a:rPr>
              <a:t>i</a:t>
            </a:r>
            <a:r>
              <a:rPr dirty="0" smtClean="0" sz="1200" spc="-5">
                <a:latin typeface="Cambria"/>
                <a:cs typeface="Cambria"/>
              </a:rPr>
              <a:t>p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h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-5">
                <a:latin typeface="Cambria"/>
                <a:cs typeface="Cambria"/>
              </a:rPr>
              <a:t>s</a:t>
            </a:r>
            <a:r>
              <a:rPr dirty="0" smtClean="0" sz="1200" spc="-1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i</a:t>
            </a:r>
            <a:r>
              <a:rPr dirty="0" smtClean="0" sz="1200" spc="-5">
                <a:latin typeface="Cambria"/>
                <a:cs typeface="Cambria"/>
              </a:rPr>
              <a:t>nt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l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d</a:t>
            </a:r>
            <a:r>
              <a:rPr dirty="0" smtClean="0" sz="1200" spc="0">
                <a:latin typeface="Cambria"/>
                <a:cs typeface="Cambria"/>
              </a:rPr>
              <a:t>i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5">
                <a:latin typeface="Cambria"/>
                <a:cs typeface="Cambria"/>
              </a:rPr>
              <a:t>r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-5">
                <a:latin typeface="Cambria"/>
                <a:cs typeface="Cambria"/>
              </a:rPr>
              <a:t>f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1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m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-10">
                <a:latin typeface="Cambria"/>
                <a:cs typeface="Cambria"/>
              </a:rPr>
              <a:t>nd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is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1</a:t>
            </a:r>
            <a:r>
              <a:rPr dirty="0" smtClean="0" sz="1200" spc="-5">
                <a:latin typeface="Cambria"/>
                <a:cs typeface="Cambria"/>
              </a:rPr>
              <a:t>5</a:t>
            </a:r>
            <a:r>
              <a:rPr dirty="0" smtClean="0" sz="1200" spc="-5">
                <a:latin typeface="Cambria"/>
                <a:cs typeface="Cambria"/>
              </a:rPr>
              <a:t>0</a:t>
            </a:r>
            <a:r>
              <a:rPr dirty="0" smtClean="0" sz="1200" spc="-10">
                <a:latin typeface="Cambria"/>
                <a:cs typeface="Cambria"/>
              </a:rPr>
              <a:t>0</a:t>
            </a:r>
            <a:r>
              <a:rPr dirty="0" smtClean="0" sz="1200" spc="-2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m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15">
                <a:latin typeface="Cambria"/>
                <a:cs typeface="Cambria"/>
              </a:rPr>
              <a:t>l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5">
                <a:latin typeface="Cambria"/>
                <a:cs typeface="Cambria"/>
              </a:rPr>
              <a:t>g</a:t>
            </a:r>
            <a:r>
              <a:rPr dirty="0" smtClean="0" sz="1200" spc="0">
                <a:latin typeface="Cambria"/>
                <a:cs typeface="Cambria"/>
              </a:rPr>
              <a:t>.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15">
                <a:latin typeface="Cambria"/>
                <a:cs typeface="Cambria"/>
              </a:rPr>
              <a:t>B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th</a:t>
            </a:r>
            <a:r>
              <a:rPr dirty="0" smtClean="0" sz="1200" spc="1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-30">
                <a:latin typeface="Cambria"/>
                <a:cs typeface="Cambria"/>
              </a:rPr>
              <a:t>i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-5">
                <a:latin typeface="Cambria"/>
                <a:cs typeface="Cambria"/>
              </a:rPr>
              <a:t>s</a:t>
            </a:r>
            <a:r>
              <a:rPr dirty="0" smtClean="0" sz="1200" spc="-1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-5">
                <a:latin typeface="Cambria"/>
                <a:cs typeface="Cambria"/>
              </a:rPr>
              <a:t>d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-5">
                <a:latin typeface="Cambria"/>
                <a:cs typeface="Cambria"/>
              </a:rPr>
              <a:t>f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c</a:t>
            </a:r>
            <a:r>
              <a:rPr dirty="0" smtClean="0" sz="1200" spc="-15">
                <a:latin typeface="Cambria"/>
                <a:cs typeface="Cambria"/>
              </a:rPr>
              <a:t>a</a:t>
            </a:r>
            <a:r>
              <a:rPr dirty="0" smtClean="0" sz="1200" spc="-15">
                <a:latin typeface="Cambria"/>
                <a:cs typeface="Cambria"/>
              </a:rPr>
              <a:t>s</a:t>
            </a:r>
            <a:r>
              <a:rPr dirty="0" smtClean="0" sz="1200" spc="0">
                <a:latin typeface="Cambria"/>
                <a:cs typeface="Cambria"/>
              </a:rPr>
              <a:t>t i</a:t>
            </a:r>
            <a:r>
              <a:rPr dirty="0" smtClean="0" sz="1200" spc="5">
                <a:latin typeface="Cambria"/>
                <a:cs typeface="Cambria"/>
              </a:rPr>
              <a:t>r</a:t>
            </a:r>
            <a:r>
              <a:rPr dirty="0" smtClean="0" sz="1200" spc="5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n (</a:t>
            </a:r>
            <a:r>
              <a:rPr dirty="0" smtClean="0" sz="1200" spc="-5">
                <a:latin typeface="Cambria"/>
                <a:cs typeface="Cambria"/>
              </a:rPr>
              <a:t>k</a:t>
            </a:r>
            <a:r>
              <a:rPr dirty="0" smtClean="0" sz="1200" spc="0">
                <a:latin typeface="Cambria"/>
                <a:cs typeface="Cambria"/>
              </a:rPr>
              <a:t>s</a:t>
            </a:r>
            <a:r>
              <a:rPr dirty="0" smtClean="0" sz="1200" spc="-1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=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0</a:t>
            </a:r>
            <a:r>
              <a:rPr dirty="0" smtClean="0" sz="1200" spc="-10">
                <a:latin typeface="Cambria"/>
                <a:cs typeface="Cambria"/>
              </a:rPr>
              <a:t>.</a:t>
            </a:r>
            <a:r>
              <a:rPr dirty="0" smtClean="0" sz="1200" spc="5">
                <a:latin typeface="Cambria"/>
                <a:cs typeface="Cambria"/>
              </a:rPr>
              <a:t>2</a:t>
            </a:r>
            <a:r>
              <a:rPr dirty="0" smtClean="0" sz="1200" spc="0">
                <a:latin typeface="Cambria"/>
                <a:cs typeface="Cambria"/>
              </a:rPr>
              <a:t>6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0">
                <a:latin typeface="Cambria"/>
                <a:cs typeface="Cambria"/>
              </a:rPr>
              <a:t>).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20">
                <a:latin typeface="Cambria"/>
                <a:cs typeface="Cambria"/>
              </a:rPr>
              <a:t>T</a:t>
            </a:r>
            <a:r>
              <a:rPr dirty="0" smtClean="0" sz="1200" spc="5">
                <a:latin typeface="Cambria"/>
                <a:cs typeface="Cambria"/>
              </a:rPr>
              <a:t>h</a:t>
            </a:r>
            <a:r>
              <a:rPr dirty="0" smtClean="0" sz="1200" spc="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pi</a:t>
            </a:r>
            <a:r>
              <a:rPr dirty="0" smtClean="0" sz="1200" spc="5">
                <a:latin typeface="Cambria"/>
                <a:cs typeface="Cambria"/>
              </a:rPr>
              <a:t>p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s</a:t>
            </a:r>
            <a:r>
              <a:rPr dirty="0" smtClean="0" sz="1200" spc="-1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5">
                <a:latin typeface="Cambria"/>
                <a:cs typeface="Cambria"/>
              </a:rPr>
              <a:t>r</a:t>
            </a:r>
            <a:r>
              <a:rPr dirty="0" smtClean="0" sz="1200" spc="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5">
                <a:latin typeface="Cambria"/>
                <a:cs typeface="Cambria"/>
              </a:rPr>
              <a:t>r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-10">
                <a:latin typeface="Cambria"/>
                <a:cs typeface="Cambria"/>
              </a:rPr>
              <a:t>s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5">
                <a:latin typeface="Cambria"/>
                <a:cs typeface="Cambria"/>
              </a:rPr>
              <a:t>o</a:t>
            </a:r>
            <a:r>
              <a:rPr dirty="0" smtClean="0" sz="1200" spc="5">
                <a:latin typeface="Cambria"/>
                <a:cs typeface="Cambria"/>
              </a:rPr>
              <a:t>r</a:t>
            </a:r>
            <a:r>
              <a:rPr dirty="0" smtClean="0" sz="1200" spc="0">
                <a:latin typeface="Cambria"/>
                <a:cs typeface="Cambria"/>
              </a:rPr>
              <a:t>ting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w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t </a:t>
            </a:r>
            <a:r>
              <a:rPr dirty="0" smtClean="0" sz="1200" spc="5">
                <a:latin typeface="Cambria"/>
                <a:cs typeface="Cambria"/>
              </a:rPr>
              <a:t>2</a:t>
            </a:r>
            <a:r>
              <a:rPr dirty="0" smtClean="0" sz="1200" spc="-20">
                <a:latin typeface="Cambria"/>
                <a:cs typeface="Cambria"/>
              </a:rPr>
              <a:t>0</a:t>
            </a:r>
            <a:r>
              <a:rPr dirty="0" smtClean="0" sz="1200" spc="5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C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(ρ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=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20">
                <a:latin typeface="Cambria"/>
                <a:cs typeface="Cambria"/>
              </a:rPr>
              <a:t>1</a:t>
            </a:r>
            <a:r>
              <a:rPr dirty="0" smtClean="0" sz="1200" spc="5">
                <a:latin typeface="Cambria"/>
                <a:cs typeface="Cambria"/>
              </a:rPr>
              <a:t>0</a:t>
            </a:r>
            <a:r>
              <a:rPr dirty="0" smtClean="0" sz="1200" spc="5">
                <a:latin typeface="Cambria"/>
                <a:cs typeface="Cambria"/>
              </a:rPr>
              <a:t>0</a:t>
            </a:r>
            <a:r>
              <a:rPr dirty="0" smtClean="0" sz="1200" spc="0">
                <a:latin typeface="Cambria"/>
                <a:cs typeface="Cambria"/>
              </a:rPr>
              <a:t>0</a:t>
            </a:r>
            <a:r>
              <a:rPr dirty="0" smtClean="0" sz="1200" spc="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k</a:t>
            </a:r>
            <a:r>
              <a:rPr dirty="0" smtClean="0" sz="1200" spc="5">
                <a:latin typeface="Cambria"/>
                <a:cs typeface="Cambria"/>
              </a:rPr>
              <a:t>g</a:t>
            </a:r>
            <a:r>
              <a:rPr dirty="0" smtClean="0" sz="1200" spc="10">
                <a:latin typeface="Cambria"/>
                <a:cs typeface="Cambria"/>
              </a:rPr>
              <a:t>/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5">
                <a:latin typeface="Cambria"/>
                <a:cs typeface="Cambria"/>
              </a:rPr>
              <a:t>3</a:t>
            </a:r>
            <a:r>
              <a:rPr dirty="0" smtClean="0" sz="1200" spc="0">
                <a:latin typeface="Cambria"/>
                <a:cs typeface="Cambria"/>
              </a:rPr>
              <a:t>,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ν =</a:t>
            </a:r>
            <a:r>
              <a:rPr dirty="0" smtClean="0" sz="1200" spc="-25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1</a:t>
            </a:r>
            <a:r>
              <a:rPr dirty="0" smtClean="0" sz="1200" spc="5">
                <a:latin typeface="Cambria"/>
                <a:cs typeface="Cambria"/>
              </a:rPr>
              <a:t>0</a:t>
            </a:r>
            <a:r>
              <a:rPr dirty="0" smtClean="0" sz="1200" spc="-20">
                <a:latin typeface="Cambria"/>
                <a:cs typeface="Cambria"/>
              </a:rPr>
              <a:t>−</a:t>
            </a:r>
            <a:r>
              <a:rPr dirty="0" smtClean="0" sz="1200" spc="0">
                <a:latin typeface="Cambria"/>
                <a:cs typeface="Cambria"/>
              </a:rPr>
              <a:t>6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-20">
                <a:latin typeface="Cambria"/>
                <a:cs typeface="Cambria"/>
              </a:rPr>
              <a:t>2</a:t>
            </a:r>
            <a:r>
              <a:rPr dirty="0" smtClean="0" sz="1200" spc="10">
                <a:latin typeface="Cambria"/>
                <a:cs typeface="Cambria"/>
              </a:rPr>
              <a:t>/</a:t>
            </a:r>
            <a:r>
              <a:rPr dirty="0" smtClean="0" sz="1200" spc="-15">
                <a:latin typeface="Cambria"/>
                <a:cs typeface="Cambria"/>
              </a:rPr>
              <a:t>s</a:t>
            </a:r>
            <a:r>
              <a:rPr dirty="0" smtClean="0" sz="1200" spc="0">
                <a:latin typeface="Cambria"/>
                <a:cs typeface="Cambria"/>
              </a:rPr>
              <a:t>).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T</a:t>
            </a:r>
            <a:r>
              <a:rPr dirty="0" smtClean="0" sz="1200" spc="5">
                <a:latin typeface="Cambria"/>
                <a:cs typeface="Cambria"/>
              </a:rPr>
              <a:t>h</a:t>
            </a:r>
            <a:r>
              <a:rPr dirty="0" smtClean="0" sz="1200" spc="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10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l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f</a:t>
            </a:r>
            <a:r>
              <a:rPr dirty="0" smtClean="0" sz="1200" spc="-15">
                <a:latin typeface="Cambria"/>
                <a:cs typeface="Cambria"/>
              </a:rPr>
              <a:t>l</a:t>
            </a:r>
            <a:r>
              <a:rPr dirty="0" smtClean="0" sz="1200" spc="5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w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r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te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is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4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5">
                <a:latin typeface="Cambria"/>
                <a:cs typeface="Cambria"/>
              </a:rPr>
              <a:t>3</a:t>
            </a:r>
            <a:r>
              <a:rPr dirty="0" smtClean="0" sz="1200" spc="10">
                <a:latin typeface="Cambria"/>
                <a:cs typeface="Cambria"/>
              </a:rPr>
              <a:t>/</a:t>
            </a:r>
            <a:r>
              <a:rPr dirty="0" smtClean="0" sz="1200" spc="20">
                <a:latin typeface="Cambria"/>
                <a:cs typeface="Cambria"/>
              </a:rPr>
              <a:t>s</a:t>
            </a:r>
            <a:r>
              <a:rPr dirty="0" smtClean="0" sz="1200" spc="0">
                <a:latin typeface="Cambria"/>
                <a:cs typeface="Cambria"/>
              </a:rPr>
              <a:t>.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Find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-25">
                <a:latin typeface="Cambria"/>
                <a:cs typeface="Cambria"/>
              </a:rPr>
              <a:t>t</a:t>
            </a:r>
            <a:r>
              <a:rPr dirty="0" smtClean="0" sz="1200" spc="-5">
                <a:latin typeface="Cambria"/>
                <a:cs typeface="Cambria"/>
              </a:rPr>
              <a:t>h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f</a:t>
            </a:r>
            <a:r>
              <a:rPr dirty="0" smtClean="0" sz="1200" spc="5">
                <a:latin typeface="Cambria"/>
                <a:cs typeface="Cambria"/>
              </a:rPr>
              <a:t>l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w</a:t>
            </a:r>
            <a:r>
              <a:rPr dirty="0" smtClean="0" sz="1200" spc="-2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te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in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-10">
                <a:latin typeface="Cambria"/>
                <a:cs typeface="Cambria"/>
              </a:rPr>
              <a:t>ch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-5">
                <a:latin typeface="Cambria"/>
                <a:cs typeface="Cambria"/>
              </a:rPr>
              <a:t>i</a:t>
            </a:r>
            <a:r>
              <a:rPr dirty="0" smtClean="0" sz="1200" spc="-5">
                <a:latin typeface="Cambria"/>
                <a:cs typeface="Cambria"/>
              </a:rPr>
              <a:t>p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-10">
                <a:latin typeface="Cambria"/>
                <a:cs typeface="Cambria"/>
              </a:rPr>
              <a:t>nd</a:t>
            </a:r>
            <a:r>
              <a:rPr dirty="0" smtClean="0" sz="1200" spc="5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10">
                <a:latin typeface="Cambria"/>
                <a:cs typeface="Cambria"/>
              </a:rPr>
              <a:t>h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0">
                <a:latin typeface="Cambria"/>
                <a:cs typeface="Cambria"/>
              </a:rPr>
              <a:t>p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5">
                <a:latin typeface="Cambria"/>
                <a:cs typeface="Cambria"/>
              </a:rPr>
              <a:t>u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d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p </a:t>
            </a:r>
            <a:r>
              <a:rPr dirty="0" smtClean="0" sz="1200" spc="-5">
                <a:latin typeface="Cambria"/>
                <a:cs typeface="Cambria"/>
              </a:rPr>
              <a:t>in</a:t>
            </a:r>
            <a:r>
              <a:rPr dirty="0" smtClean="0" sz="1200" spc="-5">
                <a:latin typeface="Cambria"/>
                <a:cs typeface="Cambria"/>
              </a:rPr>
              <a:t> t</a:t>
            </a:r>
            <a:r>
              <a:rPr dirty="0" smtClean="0" sz="1200" spc="10">
                <a:latin typeface="Cambria"/>
                <a:cs typeface="Cambria"/>
              </a:rPr>
              <a:t>h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-15">
                <a:latin typeface="Cambria"/>
                <a:cs typeface="Cambria"/>
              </a:rPr>
              <a:t>y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0">
                <a:latin typeface="Cambria"/>
                <a:cs typeface="Cambria"/>
              </a:rPr>
              <a:t>t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0">
                <a:latin typeface="Cambria"/>
                <a:cs typeface="Cambria"/>
              </a:rPr>
              <a:t>.</a:t>
            </a:r>
            <a:r>
              <a:rPr dirty="0" smtClean="0" sz="1200" spc="15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T</a:t>
            </a:r>
            <a:r>
              <a:rPr dirty="0" smtClean="0" sz="1200" spc="-5">
                <a:latin typeface="Cambria"/>
                <a:cs typeface="Cambria"/>
              </a:rPr>
              <a:t>h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r</a:t>
            </a:r>
            <a:r>
              <a:rPr dirty="0" smtClean="0" sz="1200" spc="-10">
                <a:latin typeface="Cambria"/>
                <a:cs typeface="Cambria"/>
              </a:rPr>
              <a:t>e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5">
                <a:latin typeface="Cambria"/>
                <a:cs typeface="Cambria"/>
              </a:rPr>
              <a:t>is</a:t>
            </a:r>
            <a:r>
              <a:rPr dirty="0" smtClean="0" sz="1200" spc="-10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no</a:t>
            </a:r>
            <a:r>
              <a:rPr dirty="0" smtClean="0" sz="1200" spc="10">
                <a:latin typeface="Cambria"/>
                <a:cs typeface="Cambria"/>
              </a:rPr>
              <a:t> 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5">
                <a:latin typeface="Cambria"/>
                <a:cs typeface="Cambria"/>
              </a:rPr>
              <a:t>l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-15">
                <a:latin typeface="Cambria"/>
                <a:cs typeface="Cambria"/>
              </a:rPr>
              <a:t>v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ti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c</a:t>
            </a:r>
            <a:r>
              <a:rPr dirty="0" smtClean="0" sz="1200" spc="0">
                <a:latin typeface="Cambria"/>
                <a:cs typeface="Cambria"/>
              </a:rPr>
              <a:t>h</a:t>
            </a:r>
            <a:r>
              <a:rPr dirty="0" smtClean="0" sz="1200" spc="-10">
                <a:latin typeface="Cambria"/>
                <a:cs typeface="Cambria"/>
              </a:rPr>
              <a:t>a</a:t>
            </a:r>
            <a:r>
              <a:rPr dirty="0" smtClean="0" sz="1200" spc="0">
                <a:latin typeface="Cambria"/>
                <a:cs typeface="Cambria"/>
              </a:rPr>
              <a:t>n</a:t>
            </a:r>
            <a:r>
              <a:rPr dirty="0" smtClean="0" sz="1200" spc="5">
                <a:latin typeface="Cambria"/>
                <a:cs typeface="Cambria"/>
              </a:rPr>
              <a:t>g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.</a:t>
            </a:r>
            <a:r>
              <a:rPr dirty="0" smtClean="0" sz="1200" spc="0">
                <a:latin typeface="Cambria"/>
                <a:cs typeface="Cambria"/>
              </a:rPr>
              <a:t> </a:t>
            </a:r>
            <a:r>
              <a:rPr dirty="0" smtClean="0" sz="1200" spc="-10">
                <a:latin typeface="Cambria"/>
                <a:cs typeface="Cambria"/>
              </a:rPr>
              <a:t>N</a:t>
            </a:r>
            <a:r>
              <a:rPr dirty="0" smtClean="0" sz="1200" spc="-25">
                <a:latin typeface="Cambria"/>
                <a:cs typeface="Cambria"/>
              </a:rPr>
              <a:t>e</a:t>
            </a:r>
            <a:r>
              <a:rPr dirty="0" smtClean="0" sz="1200" spc="5">
                <a:latin typeface="Cambria"/>
                <a:cs typeface="Cambria"/>
              </a:rPr>
              <a:t>g</a:t>
            </a:r>
            <a:r>
              <a:rPr dirty="0" smtClean="0" sz="1200" spc="5">
                <a:latin typeface="Cambria"/>
                <a:cs typeface="Cambria"/>
              </a:rPr>
              <a:t>l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0">
                <a:latin typeface="Cambria"/>
                <a:cs typeface="Cambria"/>
              </a:rPr>
              <a:t>ct</a:t>
            </a:r>
            <a:r>
              <a:rPr dirty="0" smtClean="0" sz="1200" spc="-5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m</a:t>
            </a:r>
            <a:r>
              <a:rPr dirty="0" smtClean="0" sz="1200" spc="-5">
                <a:latin typeface="Cambria"/>
                <a:cs typeface="Cambria"/>
              </a:rPr>
              <a:t>in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-5">
                <a:latin typeface="Cambria"/>
                <a:cs typeface="Cambria"/>
              </a:rPr>
              <a:t>r</a:t>
            </a:r>
            <a:r>
              <a:rPr dirty="0" smtClean="0" sz="1200" spc="-20">
                <a:latin typeface="Cambria"/>
                <a:cs typeface="Cambria"/>
              </a:rPr>
              <a:t> </a:t>
            </a:r>
            <a:r>
              <a:rPr dirty="0" smtClean="0" sz="1200" spc="5">
                <a:latin typeface="Cambria"/>
                <a:cs typeface="Cambria"/>
              </a:rPr>
              <a:t>l</a:t>
            </a:r>
            <a:r>
              <a:rPr dirty="0" smtClean="0" sz="1200" spc="-5">
                <a:latin typeface="Cambria"/>
                <a:cs typeface="Cambria"/>
              </a:rPr>
              <a:t>o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-20">
                <a:latin typeface="Cambria"/>
                <a:cs typeface="Cambria"/>
              </a:rPr>
              <a:t>e</a:t>
            </a:r>
            <a:r>
              <a:rPr dirty="0" smtClean="0" sz="1200" spc="-20">
                <a:latin typeface="Cambria"/>
                <a:cs typeface="Cambria"/>
              </a:rPr>
              <a:t>s</a:t>
            </a:r>
            <a:r>
              <a:rPr dirty="0" smtClean="0" sz="1200" spc="0"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635" y="1807209"/>
            <a:ext cx="5275580" cy="4803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5519" y="1195069"/>
            <a:ext cx="5277484" cy="8040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635" y="1396364"/>
            <a:ext cx="5277485" cy="4813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3652" y="898397"/>
            <a:ext cx="4965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35" b="1" u="heavy">
                <a:latin typeface="Times New Roman"/>
                <a:cs typeface="Times New Roman"/>
              </a:rPr>
              <a:t>x</a:t>
            </a:r>
            <a:r>
              <a:rPr dirty="0" smtClean="0" sz="1400" spc="10" b="1" u="heavy">
                <a:latin typeface="Times New Roman"/>
                <a:cs typeface="Times New Roman"/>
              </a:rPr>
              <a:t>:</a:t>
            </a:r>
            <a:r>
              <a:rPr dirty="0" smtClean="0" sz="1400" spc="-15" b="1" u="heavy">
                <a:latin typeface="Times New Roman"/>
                <a:cs typeface="Times New Roman"/>
              </a:rPr>
              <a:t>(</a:t>
            </a:r>
            <a:r>
              <a:rPr dirty="0" smtClean="0" sz="1400" spc="-10" b="1" u="heavy">
                <a:latin typeface="Times New Roman"/>
                <a:cs typeface="Times New Roman"/>
              </a:rPr>
              <a:t>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090546"/>
            <a:ext cx="5255260" cy="795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127125">
              <a:lnSpc>
                <a:spcPct val="100000"/>
              </a:lnSpc>
            </a:pPr>
            <a:r>
              <a:rPr dirty="0" smtClean="0" sz="1400" spc="-5" b="1" i="1">
                <a:latin typeface="Arial"/>
                <a:cs typeface="Arial"/>
              </a:rPr>
              <a:t>E</a:t>
            </a:r>
            <a:r>
              <a:rPr dirty="0" smtClean="0" sz="1400" spc="-5" b="1" i="1">
                <a:latin typeface="Arial"/>
                <a:cs typeface="Arial"/>
              </a:rPr>
              <a:t>X</a:t>
            </a:r>
            <a:r>
              <a:rPr dirty="0" smtClean="0" sz="1400" spc="-10" b="1" i="1">
                <a:latin typeface="Arial"/>
                <a:cs typeface="Arial"/>
              </a:rPr>
              <a:t>A</a:t>
            </a:r>
            <a:r>
              <a:rPr dirty="0" smtClean="0" sz="1400" spc="0" b="1" i="1">
                <a:latin typeface="Arial"/>
                <a:cs typeface="Arial"/>
              </a:rPr>
              <a:t>M</a:t>
            </a:r>
            <a:r>
              <a:rPr dirty="0" smtClean="0" sz="1400" spc="-5" b="1" i="1">
                <a:latin typeface="Arial"/>
                <a:cs typeface="Arial"/>
              </a:rPr>
              <a:t>P</a:t>
            </a:r>
            <a:r>
              <a:rPr dirty="0" smtClean="0" sz="1400" spc="-25" b="1" i="1">
                <a:latin typeface="Arial"/>
                <a:cs typeface="Arial"/>
              </a:rPr>
              <a:t>L</a:t>
            </a:r>
            <a:r>
              <a:rPr dirty="0" smtClean="0" sz="1400" spc="-10" b="1" i="1">
                <a:latin typeface="Arial"/>
                <a:cs typeface="Arial"/>
              </a:rPr>
              <a:t>E</a:t>
            </a:r>
            <a:r>
              <a:rPr dirty="0" smtClean="0" sz="1400" spc="-10" b="1" i="1">
                <a:latin typeface="Arial"/>
                <a:cs typeface="Arial"/>
              </a:rPr>
              <a:t> </a:t>
            </a:r>
            <a:r>
              <a:rPr dirty="0" smtClean="0" sz="1400" spc="-5" b="1" i="1">
                <a:latin typeface="Arial"/>
                <a:cs typeface="Arial"/>
              </a:rPr>
              <a:t>1</a:t>
            </a:r>
            <a:r>
              <a:rPr dirty="0" smtClean="0" sz="1400" spc="-5" b="1" i="1">
                <a:solidFill>
                  <a:srgbClr val="FF00FF"/>
                </a:solidFill>
                <a:latin typeface="Arial"/>
                <a:cs typeface="Arial"/>
              </a:rPr>
              <a:t>:</a:t>
            </a:r>
            <a:r>
              <a:rPr dirty="0" smtClean="0" sz="1400" spc="10" b="1" i="1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latin typeface="Arial"/>
                <a:cs typeface="Arial"/>
              </a:rPr>
              <a:t>G</a:t>
            </a:r>
            <a:r>
              <a:rPr dirty="0" smtClean="0" sz="1400" spc="-5" b="1">
                <a:latin typeface="Arial"/>
                <a:cs typeface="Arial"/>
              </a:rPr>
              <a:t>r</a:t>
            </a:r>
            <a:r>
              <a:rPr dirty="0" smtClean="0" sz="1400" spc="5" b="1">
                <a:latin typeface="Arial"/>
                <a:cs typeface="Arial"/>
              </a:rPr>
              <a:t>a</a:t>
            </a:r>
            <a:r>
              <a:rPr dirty="0" smtClean="0" sz="1400" spc="-45" b="1">
                <a:latin typeface="Arial"/>
                <a:cs typeface="Arial"/>
              </a:rPr>
              <a:t>v</a:t>
            </a:r>
            <a:r>
              <a:rPr dirty="0" smtClean="0" sz="1400" spc="10" b="1">
                <a:latin typeface="Arial"/>
                <a:cs typeface="Arial"/>
              </a:rPr>
              <a:t>i</a:t>
            </a:r>
            <a:r>
              <a:rPr dirty="0" smtClean="0" sz="1400" spc="10" b="1">
                <a:latin typeface="Arial"/>
                <a:cs typeface="Arial"/>
              </a:rPr>
              <a:t>t</a:t>
            </a:r>
            <a:r>
              <a:rPr dirty="0" smtClean="0" sz="1400" spc="-35" b="1">
                <a:latin typeface="Arial"/>
                <a:cs typeface="Arial"/>
              </a:rPr>
              <a:t>y</a:t>
            </a:r>
            <a:r>
              <a:rPr dirty="0" smtClean="0" sz="1400" spc="10" b="1">
                <a:latin typeface="Arial"/>
                <a:cs typeface="Arial"/>
              </a:rPr>
              <a:t>-</a:t>
            </a:r>
            <a:r>
              <a:rPr dirty="0" smtClean="0" sz="1400" spc="-10" b="1">
                <a:latin typeface="Arial"/>
                <a:cs typeface="Arial"/>
              </a:rPr>
              <a:t>D</a:t>
            </a:r>
            <a:r>
              <a:rPr dirty="0" smtClean="0" sz="1400" spc="0" b="1">
                <a:latin typeface="Arial"/>
                <a:cs typeface="Arial"/>
              </a:rPr>
              <a:t>r</a:t>
            </a:r>
            <a:r>
              <a:rPr dirty="0" smtClean="0" sz="1400" spc="10" b="1">
                <a:latin typeface="Arial"/>
                <a:cs typeface="Arial"/>
              </a:rPr>
              <a:t>i</a:t>
            </a:r>
            <a:r>
              <a:rPr dirty="0" smtClean="0" sz="1400" spc="-20" b="1">
                <a:latin typeface="Arial"/>
                <a:cs typeface="Arial"/>
              </a:rPr>
              <a:t>v</a:t>
            </a:r>
            <a:r>
              <a:rPr dirty="0" smtClean="0" sz="1400" spc="-20" b="1">
                <a:latin typeface="Arial"/>
                <a:cs typeface="Arial"/>
              </a:rPr>
              <a:t>e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-15" b="1">
                <a:latin typeface="Arial"/>
                <a:cs typeface="Arial"/>
              </a:rPr>
              <a:t> </a:t>
            </a:r>
            <a:r>
              <a:rPr dirty="0" smtClean="0" sz="1400" spc="10" b="1">
                <a:latin typeface="Arial"/>
                <a:cs typeface="Arial"/>
              </a:rPr>
              <a:t>W</a:t>
            </a:r>
            <a:r>
              <a:rPr dirty="0" smtClean="0" sz="1400" spc="-20" b="1">
                <a:latin typeface="Arial"/>
                <a:cs typeface="Arial"/>
              </a:rPr>
              <a:t>a</a:t>
            </a:r>
            <a:r>
              <a:rPr dirty="0" smtClean="0" sz="1400" spc="10" b="1">
                <a:latin typeface="Arial"/>
                <a:cs typeface="Arial"/>
              </a:rPr>
              <a:t>t</a:t>
            </a:r>
            <a:r>
              <a:rPr dirty="0" smtClean="0" sz="1400" spc="-20" b="1">
                <a:latin typeface="Arial"/>
                <a:cs typeface="Arial"/>
              </a:rPr>
              <a:t>e</a:t>
            </a:r>
            <a:r>
              <a:rPr dirty="0" smtClean="0" sz="1400" spc="-10" b="1">
                <a:latin typeface="Arial"/>
                <a:cs typeface="Arial"/>
              </a:rPr>
              <a:t>r</a:t>
            </a:r>
            <a:r>
              <a:rPr dirty="0" smtClean="0" sz="1400" spc="5" b="1">
                <a:latin typeface="Arial"/>
                <a:cs typeface="Arial"/>
              </a:rPr>
              <a:t> </a:t>
            </a:r>
            <a:r>
              <a:rPr dirty="0" smtClean="0" sz="1400" spc="-25" b="1">
                <a:latin typeface="Arial"/>
                <a:cs typeface="Arial"/>
              </a:rPr>
              <a:t>F</a:t>
            </a:r>
            <a:r>
              <a:rPr dirty="0" smtClean="0" sz="1400" spc="10" b="1">
                <a:latin typeface="Arial"/>
                <a:cs typeface="Arial"/>
              </a:rPr>
              <a:t>l</a:t>
            </a:r>
            <a:r>
              <a:rPr dirty="0" smtClean="0" sz="1400" spc="-25" b="1">
                <a:latin typeface="Arial"/>
                <a:cs typeface="Arial"/>
              </a:rPr>
              <a:t>o</a:t>
            </a:r>
            <a:r>
              <a:rPr dirty="0" smtClean="0" sz="1400" spc="-15" b="1">
                <a:latin typeface="Arial"/>
                <a:cs typeface="Arial"/>
              </a:rPr>
              <a:t>w</a:t>
            </a:r>
            <a:r>
              <a:rPr dirty="0" smtClean="0" sz="1400" spc="-10" b="1">
                <a:latin typeface="Arial"/>
                <a:cs typeface="Arial"/>
              </a:rPr>
              <a:t> </a:t>
            </a:r>
            <a:r>
              <a:rPr dirty="0" smtClean="0" sz="1400" spc="10" b="1">
                <a:latin typeface="Arial"/>
                <a:cs typeface="Arial"/>
              </a:rPr>
              <a:t>i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5" b="1">
                <a:latin typeface="Arial"/>
                <a:cs typeface="Arial"/>
              </a:rPr>
              <a:t> </a:t>
            </a:r>
            <a:r>
              <a:rPr dirty="0" smtClean="0" sz="1400" spc="-10" b="1">
                <a:latin typeface="Arial"/>
                <a:cs typeface="Arial"/>
              </a:rPr>
              <a:t>a</a:t>
            </a:r>
            <a:r>
              <a:rPr dirty="0" smtClean="0" sz="1400" spc="-10" b="1">
                <a:latin typeface="Arial"/>
                <a:cs typeface="Arial"/>
              </a:rPr>
              <a:t> </a:t>
            </a:r>
            <a:r>
              <a:rPr dirty="0" smtClean="0" sz="1400" spc="-10" b="1">
                <a:latin typeface="Arial"/>
                <a:cs typeface="Arial"/>
              </a:rPr>
              <a:t>P</a:t>
            </a:r>
            <a:r>
              <a:rPr dirty="0" smtClean="0" sz="1400" spc="10" b="1">
                <a:latin typeface="Arial"/>
                <a:cs typeface="Arial"/>
              </a:rPr>
              <a:t>i</a:t>
            </a:r>
            <a:r>
              <a:rPr dirty="0" smtClean="0" sz="1400" spc="-25" b="1">
                <a:latin typeface="Arial"/>
                <a:cs typeface="Arial"/>
              </a:rPr>
              <a:t>p</a:t>
            </a:r>
            <a:r>
              <a:rPr dirty="0" smtClean="0" sz="1400" spc="-10" b="1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algn="just" marL="12700" marR="12700">
              <a:lnSpc>
                <a:spcPct val="95400"/>
              </a:lnSpc>
              <a:spcBef>
                <a:spcPts val="25"/>
              </a:spcBef>
            </a:pPr>
            <a:r>
              <a:rPr dirty="0" smtClean="0" sz="1300" spc="30">
                <a:latin typeface="Arial"/>
                <a:cs typeface="Arial"/>
              </a:rPr>
              <a:t>W</a:t>
            </a:r>
            <a:r>
              <a:rPr dirty="0" smtClean="0" sz="1300" spc="-35">
                <a:latin typeface="Arial"/>
                <a:cs typeface="Arial"/>
              </a:rPr>
              <a:t>a</a:t>
            </a:r>
            <a:r>
              <a:rPr dirty="0" smtClean="0" sz="1300" spc="-5">
                <a:latin typeface="Arial"/>
                <a:cs typeface="Arial"/>
              </a:rPr>
              <a:t>ter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at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10</a:t>
            </a:r>
            <a:r>
              <a:rPr dirty="0" smtClean="0" sz="1300" spc="-5">
                <a:latin typeface="Arial"/>
                <a:cs typeface="Arial"/>
              </a:rPr>
              <a:t>°</a:t>
            </a:r>
            <a:r>
              <a:rPr dirty="0" smtClean="0" sz="1300" spc="-10">
                <a:latin typeface="Arial"/>
                <a:cs typeface="Arial"/>
              </a:rPr>
              <a:t>C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f</a:t>
            </a:r>
            <a:r>
              <a:rPr dirty="0" smtClean="0" sz="1300" spc="15">
                <a:latin typeface="Arial"/>
                <a:cs typeface="Arial"/>
              </a:rPr>
              <a:t>l</a:t>
            </a:r>
            <a:r>
              <a:rPr dirty="0" smtClean="0" sz="1300" spc="-10">
                <a:latin typeface="Arial"/>
                <a:cs typeface="Arial"/>
              </a:rPr>
              <a:t>ows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fro</a:t>
            </a:r>
            <a:r>
              <a:rPr dirty="0" smtClean="0" sz="1300" spc="-15">
                <a:latin typeface="Arial"/>
                <a:cs typeface="Arial"/>
              </a:rPr>
              <a:t>m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15">
                <a:latin typeface="Arial"/>
                <a:cs typeface="Arial"/>
              </a:rPr>
              <a:t>l</a:t>
            </a:r>
            <a:r>
              <a:rPr dirty="0" smtClean="0" sz="1300" spc="-15">
                <a:latin typeface="Arial"/>
                <a:cs typeface="Arial"/>
              </a:rPr>
              <a:t>arg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reservo</a:t>
            </a:r>
            <a:r>
              <a:rPr dirty="0" smtClean="0" sz="1300" spc="15">
                <a:latin typeface="Arial"/>
                <a:cs typeface="Arial"/>
              </a:rPr>
              <a:t>i</a:t>
            </a:r>
            <a:r>
              <a:rPr dirty="0" smtClean="0" sz="1300" spc="-5">
                <a:latin typeface="Arial"/>
                <a:cs typeface="Arial"/>
              </a:rPr>
              <a:t>r</a:t>
            </a:r>
            <a:r>
              <a:rPr dirty="0" smtClean="0" sz="1300" spc="-2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</a:t>
            </a:r>
            <a:r>
              <a:rPr dirty="0" smtClean="0" sz="1300" spc="-10">
                <a:latin typeface="Arial"/>
                <a:cs typeface="Arial"/>
              </a:rPr>
              <a:t>o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sma</a:t>
            </a:r>
            <a:r>
              <a:rPr dirty="0" smtClean="0" sz="1300" spc="15">
                <a:latin typeface="Arial"/>
                <a:cs typeface="Arial"/>
              </a:rPr>
              <a:t>l</a:t>
            </a:r>
            <a:r>
              <a:rPr dirty="0" smtClean="0" sz="1300" spc="15">
                <a:latin typeface="Arial"/>
                <a:cs typeface="Arial"/>
              </a:rPr>
              <a:t>l</a:t>
            </a:r>
            <a:r>
              <a:rPr dirty="0" smtClean="0" sz="1300" spc="-15">
                <a:latin typeface="Arial"/>
                <a:cs typeface="Arial"/>
              </a:rPr>
              <a:t>e</a:t>
            </a:r>
            <a:r>
              <a:rPr dirty="0" smtClean="0" sz="1300" spc="-5">
                <a:latin typeface="Arial"/>
                <a:cs typeface="Arial"/>
              </a:rPr>
              <a:t>r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o</a:t>
            </a:r>
            <a:r>
              <a:rPr dirty="0" smtClean="0" sz="1300" spc="-35">
                <a:latin typeface="Arial"/>
                <a:cs typeface="Arial"/>
              </a:rPr>
              <a:t>n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15">
                <a:latin typeface="Arial"/>
                <a:cs typeface="Arial"/>
              </a:rPr>
              <a:t>t</a:t>
            </a:r>
            <a:r>
              <a:rPr dirty="0" smtClean="0" sz="1300" spc="-35">
                <a:latin typeface="Arial"/>
                <a:cs typeface="Arial"/>
              </a:rPr>
              <a:t>h</a:t>
            </a:r>
            <a:r>
              <a:rPr dirty="0" smtClean="0" sz="1300" spc="-10">
                <a:latin typeface="Arial"/>
                <a:cs typeface="Arial"/>
              </a:rPr>
              <a:t>r</a:t>
            </a:r>
            <a:r>
              <a:rPr dirty="0" smtClean="0" sz="1300" spc="10">
                <a:latin typeface="Arial"/>
                <a:cs typeface="Arial"/>
              </a:rPr>
              <a:t>o</a:t>
            </a:r>
            <a:r>
              <a:rPr dirty="0" smtClean="0" sz="1300" spc="-35">
                <a:latin typeface="Arial"/>
                <a:cs typeface="Arial"/>
              </a:rPr>
              <a:t>u</a:t>
            </a:r>
            <a:r>
              <a:rPr dirty="0" smtClean="0" sz="1300" spc="10">
                <a:latin typeface="Arial"/>
                <a:cs typeface="Arial"/>
              </a:rPr>
              <a:t>g</a:t>
            </a:r>
            <a:r>
              <a:rPr dirty="0" smtClean="0" sz="1300" spc="-10">
                <a:latin typeface="Arial"/>
                <a:cs typeface="Arial"/>
              </a:rPr>
              <a:t>h</a:t>
            </a:r>
            <a:r>
              <a:rPr dirty="0" smtClean="0" sz="1300" spc="-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10">
                <a:latin typeface="Arial"/>
                <a:cs typeface="Arial"/>
              </a:rPr>
              <a:t>5</a:t>
            </a:r>
            <a:r>
              <a:rPr dirty="0" smtClean="0" sz="1300" spc="-5">
                <a:latin typeface="Arial"/>
                <a:cs typeface="Arial"/>
              </a:rPr>
              <a:t>-</a:t>
            </a:r>
            <a:r>
              <a:rPr dirty="0" smtClean="0" sz="1300" spc="-10">
                <a:latin typeface="Arial"/>
                <a:cs typeface="Arial"/>
              </a:rPr>
              <a:t> cmd</a:t>
            </a:r>
            <a:r>
              <a:rPr dirty="0" smtClean="0" sz="1300" spc="15">
                <a:latin typeface="Arial"/>
                <a:cs typeface="Arial"/>
              </a:rPr>
              <a:t>i</a:t>
            </a:r>
            <a:r>
              <a:rPr dirty="0" smtClean="0" sz="1300" spc="-10">
                <a:latin typeface="Arial"/>
                <a:cs typeface="Arial"/>
              </a:rPr>
              <a:t>ameter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cast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15">
                <a:latin typeface="Arial"/>
                <a:cs typeface="Arial"/>
              </a:rPr>
              <a:t>i</a:t>
            </a:r>
            <a:r>
              <a:rPr dirty="0" smtClean="0" sz="1300" spc="-10">
                <a:latin typeface="Arial"/>
                <a:cs typeface="Arial"/>
              </a:rPr>
              <a:t>ron</a:t>
            </a:r>
            <a:r>
              <a:rPr dirty="0" smtClean="0" sz="1300" spc="-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p</a:t>
            </a:r>
            <a:r>
              <a:rPr dirty="0" smtClean="0" sz="1300" spc="15">
                <a:latin typeface="Arial"/>
                <a:cs typeface="Arial"/>
              </a:rPr>
              <a:t>i</a:t>
            </a:r>
            <a:r>
              <a:rPr dirty="0" smtClean="0" sz="1300" spc="-10">
                <a:latin typeface="Arial"/>
                <a:cs typeface="Arial"/>
              </a:rPr>
              <a:t>p</a:t>
            </a:r>
            <a:r>
              <a:rPr dirty="0" smtClean="0" sz="1300" spc="15">
                <a:latin typeface="Arial"/>
                <a:cs typeface="Arial"/>
              </a:rPr>
              <a:t>i</a:t>
            </a:r>
            <a:r>
              <a:rPr dirty="0" smtClean="0" sz="1300" spc="-35">
                <a:latin typeface="Arial"/>
                <a:cs typeface="Arial"/>
              </a:rPr>
              <a:t>n</a:t>
            </a:r>
            <a:r>
              <a:rPr dirty="0" smtClean="0" sz="1300" spc="-10">
                <a:latin typeface="Arial"/>
                <a:cs typeface="Arial"/>
              </a:rPr>
              <a:t>g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system,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as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5">
                <a:latin typeface="Arial"/>
                <a:cs typeface="Arial"/>
              </a:rPr>
              <a:t>s</a:t>
            </a:r>
            <a:r>
              <a:rPr dirty="0" smtClean="0" sz="1300" spc="-10">
                <a:latin typeface="Arial"/>
                <a:cs typeface="Arial"/>
              </a:rPr>
              <a:t>hown</a:t>
            </a:r>
            <a:r>
              <a:rPr dirty="0" smtClean="0" sz="1300" spc="-30">
                <a:latin typeface="Arial"/>
                <a:cs typeface="Arial"/>
              </a:rPr>
              <a:t> </a:t>
            </a:r>
            <a:r>
              <a:rPr dirty="0" smtClean="0" sz="1300" spc="40">
                <a:latin typeface="Arial"/>
                <a:cs typeface="Arial"/>
              </a:rPr>
              <a:t>i</a:t>
            </a:r>
            <a:r>
              <a:rPr dirty="0" smtClean="0" sz="1300" spc="-10">
                <a:latin typeface="Arial"/>
                <a:cs typeface="Arial"/>
              </a:rPr>
              <a:t>n</a:t>
            </a:r>
            <a:r>
              <a:rPr dirty="0" smtClean="0" sz="1300" spc="-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F</a:t>
            </a:r>
            <a:r>
              <a:rPr dirty="0" smtClean="0" sz="1300" spc="15">
                <a:latin typeface="Arial"/>
                <a:cs typeface="Arial"/>
              </a:rPr>
              <a:t>i</a:t>
            </a:r>
            <a:r>
              <a:rPr dirty="0" smtClean="0" sz="1300" spc="-10">
                <a:latin typeface="Arial"/>
                <a:cs typeface="Arial"/>
              </a:rPr>
              <a:t>g.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be</a:t>
            </a:r>
            <a:r>
              <a:rPr dirty="0" smtClean="0" sz="1300" spc="15">
                <a:latin typeface="Arial"/>
                <a:cs typeface="Arial"/>
              </a:rPr>
              <a:t>l</a:t>
            </a:r>
            <a:r>
              <a:rPr dirty="0" smtClean="0" sz="1300" spc="-10">
                <a:latin typeface="Arial"/>
                <a:cs typeface="Arial"/>
              </a:rPr>
              <a:t>ow.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Determ</a:t>
            </a:r>
            <a:r>
              <a:rPr dirty="0" smtClean="0" sz="1300" spc="15">
                <a:latin typeface="Arial"/>
                <a:cs typeface="Arial"/>
              </a:rPr>
              <a:t>i</a:t>
            </a:r>
            <a:r>
              <a:rPr dirty="0" smtClean="0" sz="1300" spc="-35">
                <a:latin typeface="Arial"/>
                <a:cs typeface="Arial"/>
              </a:rPr>
              <a:t>n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-5">
                <a:latin typeface="Arial"/>
                <a:cs typeface="Arial"/>
              </a:rPr>
              <a:t> t</a:t>
            </a:r>
            <a:r>
              <a:rPr dirty="0" smtClean="0" sz="1300" spc="-35">
                <a:latin typeface="Arial"/>
                <a:cs typeface="Arial"/>
              </a:rPr>
              <a:t>h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15">
                <a:latin typeface="Arial"/>
                <a:cs typeface="Arial"/>
              </a:rPr>
              <a:t>l</a:t>
            </a:r>
            <a:r>
              <a:rPr dirty="0" smtClean="0" sz="1300" spc="-10">
                <a:latin typeface="Arial"/>
                <a:cs typeface="Arial"/>
              </a:rPr>
              <a:t>evat</a:t>
            </a:r>
            <a:r>
              <a:rPr dirty="0" smtClean="0" sz="1300" spc="15">
                <a:latin typeface="Arial"/>
                <a:cs typeface="Arial"/>
              </a:rPr>
              <a:t>i</a:t>
            </a:r>
            <a:r>
              <a:rPr dirty="0" smtClean="0" sz="1300" spc="-10">
                <a:latin typeface="Arial"/>
                <a:cs typeface="Arial"/>
              </a:rPr>
              <a:t>on</a:t>
            </a:r>
            <a:r>
              <a:rPr dirty="0" smtClean="0" sz="1300" spc="-10">
                <a:latin typeface="Arial"/>
                <a:cs typeface="Arial"/>
              </a:rPr>
              <a:t> </a:t>
            </a:r>
            <a:r>
              <a:rPr dirty="0" smtClean="0" sz="1300" spc="-35" i="1">
                <a:latin typeface="Arial"/>
                <a:cs typeface="Arial"/>
              </a:rPr>
              <a:t>z</a:t>
            </a:r>
            <a:r>
              <a:rPr dirty="0" smtClean="0" sz="1000" spc="0">
                <a:latin typeface="Arial"/>
                <a:cs typeface="Arial"/>
              </a:rPr>
              <a:t>1 </a:t>
            </a:r>
            <a:r>
              <a:rPr dirty="0" smtClean="0" sz="1300" spc="-15">
                <a:latin typeface="Arial"/>
                <a:cs typeface="Arial"/>
              </a:rPr>
              <a:t>fo</a:t>
            </a:r>
            <a:r>
              <a:rPr dirty="0" smtClean="0" sz="1300" spc="-5">
                <a:latin typeface="Arial"/>
                <a:cs typeface="Arial"/>
              </a:rPr>
              <a:t>r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f</a:t>
            </a:r>
            <a:r>
              <a:rPr dirty="0" smtClean="0" sz="1300" spc="15">
                <a:latin typeface="Arial"/>
                <a:cs typeface="Arial"/>
              </a:rPr>
              <a:t>l</a:t>
            </a:r>
            <a:r>
              <a:rPr dirty="0" smtClean="0" sz="1300" spc="-15">
                <a:latin typeface="Arial"/>
                <a:cs typeface="Arial"/>
              </a:rPr>
              <a:t>o</a:t>
            </a:r>
            <a:r>
              <a:rPr dirty="0" smtClean="0" sz="1300" spc="-10">
                <a:latin typeface="Arial"/>
                <a:cs typeface="Arial"/>
              </a:rPr>
              <a:t>w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rat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o</a:t>
            </a:r>
            <a:r>
              <a:rPr dirty="0" smtClean="0" sz="1300" spc="-5">
                <a:latin typeface="Arial"/>
                <a:cs typeface="Arial"/>
              </a:rPr>
              <a:t>f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6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L/s.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8613" y="6720966"/>
            <a:ext cx="2334895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42315" algn="l"/>
              </a:tabLst>
            </a:pPr>
            <a:r>
              <a:rPr dirty="0" smtClean="0" sz="1600" spc="-10" b="1">
                <a:latin typeface="Times New Roman"/>
                <a:cs typeface="Times New Roman"/>
              </a:rPr>
              <a:t>N</a:t>
            </a:r>
            <a:r>
              <a:rPr dirty="0" smtClean="0" sz="1600" spc="5" b="1">
                <a:latin typeface="Times New Roman"/>
                <a:cs typeface="Times New Roman"/>
              </a:rPr>
              <a:t>o</a:t>
            </a:r>
            <a:r>
              <a:rPr dirty="0" smtClean="0" sz="1600" spc="-10" b="1">
                <a:latin typeface="Times New Roman"/>
                <a:cs typeface="Times New Roman"/>
              </a:rPr>
              <a:t>t</a:t>
            </a:r>
            <a:r>
              <a:rPr dirty="0" smtClean="0" sz="1600" spc="0" b="1">
                <a:latin typeface="Times New Roman"/>
                <a:cs typeface="Times New Roman"/>
              </a:rPr>
              <a:t>e</a:t>
            </a:r>
            <a:r>
              <a:rPr dirty="0" smtClean="0" sz="1600" spc="10" b="1"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latin typeface="Times New Roman"/>
                <a:cs typeface="Times New Roman"/>
              </a:rPr>
              <a:t>:	</a:t>
            </a:r>
            <a:r>
              <a:rPr dirty="0" smtClean="0" sz="1600" spc="0" b="1">
                <a:latin typeface="Times New Roman"/>
                <a:cs typeface="Times New Roman"/>
              </a:rPr>
              <a:t>V</a:t>
            </a:r>
            <a:r>
              <a:rPr dirty="0" smtClean="0" baseline="39682" sz="1575" spc="0" b="1">
                <a:latin typeface="Times New Roman"/>
                <a:cs typeface="Times New Roman"/>
              </a:rPr>
              <a:t>o</a:t>
            </a:r>
            <a:r>
              <a:rPr dirty="0" smtClean="0" sz="1600" spc="0" b="1">
                <a:latin typeface="Times New Roman"/>
                <a:cs typeface="Times New Roman"/>
              </a:rPr>
              <a:t>= </a:t>
            </a:r>
            <a:r>
              <a:rPr dirty="0" smtClean="0" sz="1600" spc="-20" b="1"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latin typeface="Times New Roman"/>
                <a:cs typeface="Times New Roman"/>
              </a:rPr>
              <a:t>Q =</a:t>
            </a:r>
            <a:r>
              <a:rPr dirty="0" smtClean="0" sz="1600" spc="-45" b="1">
                <a:latin typeface="Times New Roman"/>
                <a:cs typeface="Times New Roman"/>
              </a:rPr>
              <a:t> </a:t>
            </a:r>
            <a:r>
              <a:rPr dirty="0" smtClean="0" sz="1600" spc="10" b="1">
                <a:latin typeface="Times New Roman"/>
                <a:cs typeface="Times New Roman"/>
              </a:rPr>
              <a:t>f</a:t>
            </a:r>
            <a:r>
              <a:rPr dirty="0" smtClean="0" sz="1600" spc="-15" b="1">
                <a:latin typeface="Times New Roman"/>
                <a:cs typeface="Times New Roman"/>
              </a:rPr>
              <a:t>l</a:t>
            </a:r>
            <a:r>
              <a:rPr dirty="0" smtClean="0" sz="1600" spc="-15" b="1">
                <a:latin typeface="Times New Roman"/>
                <a:cs typeface="Times New Roman"/>
              </a:rPr>
              <a:t>o</a:t>
            </a:r>
            <a:r>
              <a:rPr dirty="0" smtClean="0" sz="1600" spc="0" b="1">
                <a:latin typeface="Times New Roman"/>
                <a:cs typeface="Times New Roman"/>
              </a:rPr>
              <a:t>w</a:t>
            </a:r>
            <a:r>
              <a:rPr dirty="0" smtClean="0" sz="1600" spc="15" b="1">
                <a:latin typeface="Times New Roman"/>
                <a:cs typeface="Times New Roman"/>
              </a:rPr>
              <a:t> </a:t>
            </a:r>
            <a:r>
              <a:rPr dirty="0" smtClean="0" sz="1600" spc="-20" b="1">
                <a:latin typeface="Times New Roman"/>
                <a:cs typeface="Times New Roman"/>
              </a:rPr>
              <a:t>r</a:t>
            </a:r>
            <a:r>
              <a:rPr dirty="0" smtClean="0" sz="1600" spc="5" b="1">
                <a:latin typeface="Times New Roman"/>
                <a:cs typeface="Times New Roman"/>
              </a:rPr>
              <a:t>a</a:t>
            </a:r>
            <a:r>
              <a:rPr dirty="0" smtClean="0" sz="1600" spc="-10" b="1">
                <a:latin typeface="Times New Roman"/>
                <a:cs typeface="Times New Roman"/>
              </a:rPr>
              <a:t>t</a:t>
            </a:r>
            <a:r>
              <a:rPr dirty="0" smtClean="0" sz="1600" spc="0" b="1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8250" y="3188461"/>
            <a:ext cx="5274309" cy="246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447294"/>
            <a:ext cx="5274310" cy="7140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973195" marR="28575" indent="-3970020">
              <a:lnSpc>
                <a:spcPts val="1270"/>
              </a:lnSpc>
              <a:tabLst>
                <a:tab pos="3783965" algn="l"/>
              </a:tabLst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	</a:t>
            </a: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61"/>
              </a:spcBef>
            </a:pPr>
            <a:endParaRPr sz="1200"/>
          </a:p>
          <a:p>
            <a:pPr marL="3175">
              <a:lnSpc>
                <a:spcPct val="10000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S</a:t>
            </a:r>
            <a:r>
              <a:rPr dirty="0" smtClean="0" sz="1600" spc="-15">
                <a:latin typeface="Times New Roman"/>
                <a:cs typeface="Times New Roman"/>
              </a:rPr>
              <a:t>o</a:t>
            </a:r>
            <a:r>
              <a:rPr dirty="0" smtClean="0" sz="1600" spc="-15">
                <a:latin typeface="Times New Roman"/>
                <a:cs typeface="Times New Roman"/>
              </a:rPr>
              <a:t>l</a:t>
            </a:r>
            <a:r>
              <a:rPr dirty="0" smtClean="0" sz="1600" spc="5">
                <a:latin typeface="Times New Roman"/>
                <a:cs typeface="Times New Roman"/>
              </a:rPr>
              <a:t>u</a:t>
            </a:r>
            <a:r>
              <a:rPr dirty="0" smtClean="0" sz="1600" spc="5">
                <a:latin typeface="Times New Roman"/>
                <a:cs typeface="Times New Roman"/>
              </a:rPr>
              <a:t>t</a:t>
            </a:r>
            <a:r>
              <a:rPr dirty="0" smtClean="0" sz="1600" spc="5">
                <a:latin typeface="Times New Roman"/>
                <a:cs typeface="Times New Roman"/>
              </a:rPr>
              <a:t>i</a:t>
            </a:r>
            <a:r>
              <a:rPr dirty="0" smtClean="0" sz="1600" spc="-15">
                <a:latin typeface="Times New Roman"/>
                <a:cs typeface="Times New Roman"/>
              </a:rPr>
              <a:t>o</a:t>
            </a:r>
            <a:r>
              <a:rPr dirty="0" smtClean="0" sz="1600" spc="1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81914"/>
            <a:ext cx="5274310" cy="750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139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652" y="902461"/>
            <a:ext cx="5207000" cy="2968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 b="1" i="1">
                <a:latin typeface="Times New Roman"/>
                <a:cs typeface="Times New Roman"/>
              </a:rPr>
              <a:t>E</a:t>
            </a:r>
            <a:r>
              <a:rPr dirty="0" smtClean="0" sz="1200" spc="-10" b="1" i="1">
                <a:latin typeface="Times New Roman"/>
                <a:cs typeface="Times New Roman"/>
              </a:rPr>
              <a:t>X</a:t>
            </a:r>
            <a:r>
              <a:rPr dirty="0" smtClean="0" sz="1200" spc="-10" b="1" i="1">
                <a:latin typeface="Times New Roman"/>
                <a:cs typeface="Times New Roman"/>
              </a:rPr>
              <a:t>A</a:t>
            </a:r>
            <a:r>
              <a:rPr dirty="0" smtClean="0" sz="1200" spc="-15" b="1" i="1">
                <a:latin typeface="Times New Roman"/>
                <a:cs typeface="Times New Roman"/>
              </a:rPr>
              <a:t>M</a:t>
            </a:r>
            <a:r>
              <a:rPr dirty="0" smtClean="0" sz="1200" spc="5" b="1" i="1">
                <a:latin typeface="Times New Roman"/>
                <a:cs typeface="Times New Roman"/>
              </a:rPr>
              <a:t>P</a:t>
            </a:r>
            <a:r>
              <a:rPr dirty="0" smtClean="0" sz="1200" spc="5" b="1" i="1">
                <a:latin typeface="Times New Roman"/>
                <a:cs typeface="Times New Roman"/>
              </a:rPr>
              <a:t>L</a:t>
            </a:r>
            <a:r>
              <a:rPr dirty="0" smtClean="0" sz="1200" spc="0" b="1" i="1">
                <a:latin typeface="Times New Roman"/>
                <a:cs typeface="Times New Roman"/>
              </a:rPr>
              <a:t>E 2: </a:t>
            </a:r>
            <a:r>
              <a:rPr dirty="0" smtClean="0" sz="1200" spc="40" b="1" i="1">
                <a:latin typeface="Times New Roman"/>
                <a:cs typeface="Times New Roman"/>
              </a:rPr>
              <a:t> </a:t>
            </a:r>
            <a:r>
              <a:rPr dirty="0" smtClean="0" sz="1200" spc="-15" b="1"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latin typeface="Times New Roman"/>
                <a:cs typeface="Times New Roman"/>
              </a:rPr>
              <a:t>u</a:t>
            </a:r>
            <a:r>
              <a:rPr dirty="0" smtClean="0" sz="1200" spc="-20" b="1">
                <a:latin typeface="Times New Roman"/>
                <a:cs typeface="Times New Roman"/>
              </a:rPr>
              <a:t>m</a:t>
            </a:r>
            <a:r>
              <a:rPr dirty="0" smtClean="0" sz="1200" spc="0" b="1">
                <a:latin typeface="Times New Roman"/>
                <a:cs typeface="Times New Roman"/>
              </a:rPr>
              <a:t>pi</a:t>
            </a:r>
            <a:r>
              <a:rPr dirty="0" smtClean="0" sz="1200" spc="5" b="1"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latin typeface="Times New Roman"/>
                <a:cs typeface="Times New Roman"/>
              </a:rPr>
              <a:t>g</a:t>
            </a:r>
            <a:r>
              <a:rPr dirty="0" smtClean="0" sz="1200" spc="10" b="1"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latin typeface="Times New Roman"/>
                <a:cs typeface="Times New Roman"/>
              </a:rPr>
              <a:t>Wa</a:t>
            </a:r>
            <a:r>
              <a:rPr dirty="0" smtClean="0" sz="1200" spc="5" b="1">
                <a:latin typeface="Times New Roman"/>
                <a:cs typeface="Times New Roman"/>
              </a:rPr>
              <a:t>t</a:t>
            </a:r>
            <a:r>
              <a:rPr dirty="0" smtClean="0" sz="1200" spc="-5" b="1">
                <a:latin typeface="Times New Roman"/>
                <a:cs typeface="Times New Roman"/>
              </a:rPr>
              <a:t>e</a:t>
            </a:r>
            <a:r>
              <a:rPr dirty="0" smtClean="0" sz="1200" spc="0" b="1">
                <a:latin typeface="Times New Roman"/>
                <a:cs typeface="Times New Roman"/>
              </a:rPr>
              <a:t>r</a:t>
            </a:r>
            <a:r>
              <a:rPr dirty="0" smtClean="0" sz="1200" spc="-20" b="1">
                <a:latin typeface="Times New Roman"/>
                <a:cs typeface="Times New Roman"/>
              </a:rPr>
              <a:t> </a:t>
            </a:r>
            <a:r>
              <a:rPr dirty="0" smtClean="0" sz="1200" spc="5" b="1"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latin typeface="Times New Roman"/>
                <a:cs typeface="Times New Roman"/>
              </a:rPr>
              <a:t>h</a:t>
            </a:r>
            <a:r>
              <a:rPr dirty="0" smtClean="0" sz="1200" spc="-30" b="1">
                <a:latin typeface="Times New Roman"/>
                <a:cs typeface="Times New Roman"/>
              </a:rPr>
              <a:t>r</a:t>
            </a:r>
            <a:r>
              <a:rPr dirty="0" smtClean="0" sz="1200" spc="0" b="1">
                <a:latin typeface="Times New Roman"/>
                <a:cs typeface="Times New Roman"/>
              </a:rPr>
              <a:t>ough</a:t>
            </a:r>
            <a:r>
              <a:rPr dirty="0" smtClean="0" sz="1200" spc="10" b="1">
                <a:latin typeface="Times New Roman"/>
                <a:cs typeface="Times New Roman"/>
              </a:rPr>
              <a:t> </a:t>
            </a:r>
            <a:r>
              <a:rPr dirty="0" smtClean="0" sz="1200" spc="-10" b="1"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latin typeface="Times New Roman"/>
                <a:cs typeface="Times New Roman"/>
              </a:rPr>
              <a:t>wo</a:t>
            </a:r>
            <a:r>
              <a:rPr dirty="0" smtClean="0" sz="1200" spc="5" b="1">
                <a:latin typeface="Times New Roman"/>
                <a:cs typeface="Times New Roman"/>
              </a:rPr>
              <a:t> </a:t>
            </a:r>
            <a:r>
              <a:rPr dirty="0" smtClean="0" sz="1200" spc="-15" b="1"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latin typeface="Times New Roman"/>
                <a:cs typeface="Times New Roman"/>
              </a:rPr>
              <a:t>a</a:t>
            </a:r>
            <a:r>
              <a:rPr dirty="0" smtClean="0" sz="1200" spc="-30" b="1">
                <a:latin typeface="Times New Roman"/>
                <a:cs typeface="Times New Roman"/>
              </a:rPr>
              <a:t>r</a:t>
            </a:r>
            <a:r>
              <a:rPr dirty="0" smtClean="0" sz="1200" spc="20" b="1">
                <a:latin typeface="Times New Roman"/>
                <a:cs typeface="Times New Roman"/>
              </a:rPr>
              <a:t>a</a:t>
            </a:r>
            <a:r>
              <a:rPr dirty="0" smtClean="0" sz="1200" spc="0" b="1">
                <a:latin typeface="Times New Roman"/>
                <a:cs typeface="Times New Roman"/>
              </a:rPr>
              <a:t>l</a:t>
            </a:r>
            <a:r>
              <a:rPr dirty="0" smtClean="0" sz="1200" spc="-20" b="1">
                <a:latin typeface="Times New Roman"/>
                <a:cs typeface="Times New Roman"/>
              </a:rPr>
              <a:t>l</a:t>
            </a:r>
            <a:r>
              <a:rPr dirty="0" smtClean="0" sz="1200" spc="15" b="1">
                <a:latin typeface="Times New Roman"/>
                <a:cs typeface="Times New Roman"/>
              </a:rPr>
              <a:t>e</a:t>
            </a:r>
            <a:r>
              <a:rPr dirty="0" smtClean="0" sz="1200" spc="0" b="1">
                <a:latin typeface="Times New Roman"/>
                <a:cs typeface="Times New Roman"/>
              </a:rPr>
              <a:t>l</a:t>
            </a:r>
            <a:r>
              <a:rPr dirty="0" smtClean="0" sz="1200" spc="-15" b="1">
                <a:latin typeface="Times New Roman"/>
                <a:cs typeface="Times New Roman"/>
              </a:rPr>
              <a:t> </a:t>
            </a:r>
            <a:r>
              <a:rPr dirty="0" smtClean="0" sz="1200" spc="-15" b="1"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latin typeface="Times New Roman"/>
                <a:cs typeface="Times New Roman"/>
              </a:rPr>
              <a:t>i</a:t>
            </a:r>
            <a:r>
              <a:rPr dirty="0" smtClean="0" sz="1200" spc="5" b="1">
                <a:latin typeface="Times New Roman"/>
                <a:cs typeface="Times New Roman"/>
              </a:rPr>
              <a:t>p</a:t>
            </a:r>
            <a:r>
              <a:rPr dirty="0" smtClean="0" sz="1200" spc="-5" b="1">
                <a:latin typeface="Times New Roman"/>
                <a:cs typeface="Times New Roman"/>
              </a:rPr>
              <a:t>e</a:t>
            </a:r>
            <a:r>
              <a:rPr dirty="0" smtClean="0" sz="1200" spc="0" b="1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3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 spc="-30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20</a:t>
            </a:r>
            <a:r>
              <a:rPr dirty="0" smtClean="0" sz="1200" spc="-25">
                <a:latin typeface="Times New Roman"/>
                <a:cs typeface="Times New Roman"/>
              </a:rPr>
              <a:t>°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u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4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(</a:t>
            </a:r>
            <a:r>
              <a:rPr dirty="0" smtClean="0" sz="1200" spc="-15" i="1">
                <a:latin typeface="Times New Roman"/>
                <a:cs typeface="Times New Roman"/>
              </a:rPr>
              <a:t>z</a:t>
            </a:r>
            <a:r>
              <a:rPr dirty="0" smtClean="0" sz="1200" spc="0" i="1">
                <a:latin typeface="Times New Roman"/>
                <a:cs typeface="Times New Roman"/>
              </a:rPr>
              <a:t>A</a:t>
            </a:r>
            <a:r>
              <a:rPr dirty="0" smtClean="0" sz="1200" spc="20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!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5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v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ct val="95900"/>
              </a:lnSpc>
              <a:spcBef>
                <a:spcPts val="15"/>
              </a:spcBef>
            </a:pP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</a:t>
            </a:r>
            <a:r>
              <a:rPr dirty="0" smtClean="0" sz="1400" spc="-4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(</a:t>
            </a:r>
            <a:r>
              <a:rPr dirty="0" smtClean="0" sz="1400" spc="20" i="1">
                <a:latin typeface="Times New Roman"/>
                <a:cs typeface="Times New Roman"/>
              </a:rPr>
              <a:t>z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2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!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13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connected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own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4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7.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pipes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ade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3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5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et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pipes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sz="1400" spc="-7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Water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 p</a:t>
            </a:r>
            <a:r>
              <a:rPr dirty="0" smtClean="0" sz="1400" spc="10">
                <a:latin typeface="Times New Roman"/>
                <a:cs typeface="Times New Roman"/>
              </a:rPr>
              <a:t>u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10">
                <a:latin typeface="Times New Roman"/>
                <a:cs typeface="Times New Roman"/>
              </a:rPr>
              <a:t>u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35">
                <a:latin typeface="Times New Roman"/>
                <a:cs typeface="Times New Roman"/>
              </a:rPr>
              <a:t>o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4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aws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 kW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ect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ic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pow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ing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40">
                <a:latin typeface="Times New Roman"/>
                <a:cs typeface="Times New Roman"/>
              </a:rPr>
              <a:t>n</a:t>
            </a:r>
            <a:r>
              <a:rPr dirty="0" smtClean="0" sz="1400" spc="5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ead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4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ect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4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ipes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4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35">
                <a:latin typeface="Times New Roman"/>
                <a:cs typeface="Times New Roman"/>
              </a:rPr>
              <a:t>v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co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gi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e.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otal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low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ate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betwe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ow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ate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4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4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 marR="351790">
              <a:lnSpc>
                <a:spcPts val="1610"/>
              </a:lnSpc>
            </a:pPr>
            <a:r>
              <a:rPr dirty="0" smtClean="0" sz="1400" spc="-2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OLU</a:t>
            </a:r>
            <a:r>
              <a:rPr dirty="0" smtClean="0" sz="1400" spc="-5" b="1">
                <a:latin typeface="Times New Roman"/>
                <a:cs typeface="Times New Roman"/>
              </a:rPr>
              <a:t>T</a:t>
            </a:r>
            <a:r>
              <a:rPr dirty="0" smtClean="0" sz="1400" spc="-5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ON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ing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pow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35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ing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10">
                <a:latin typeface="Times New Roman"/>
                <a:cs typeface="Times New Roman"/>
              </a:rPr>
              <a:t> 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4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gi</a:t>
            </a:r>
            <a:r>
              <a:rPr dirty="0" smtClean="0" sz="1400" spc="-40">
                <a:latin typeface="Times New Roman"/>
                <a:cs typeface="Times New Roman"/>
              </a:rPr>
              <a:t>v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ates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4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4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1075" y="4206493"/>
            <a:ext cx="527431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67759" y="9906203"/>
            <a:ext cx="23622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140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914401"/>
            <a:ext cx="5274303" cy="6553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350" y="447294"/>
            <a:ext cx="6772275" cy="76092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982845" marR="516890" indent="-3970020">
              <a:lnSpc>
                <a:spcPts val="1270"/>
              </a:lnSpc>
              <a:tabLst>
                <a:tab pos="4793615" algn="l"/>
              </a:tabLst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	</a:t>
            </a: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350" y="217169"/>
            <a:ext cx="6772275" cy="7839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141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00962"/>
            <a:ext cx="5274310" cy="540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142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2380781"/>
            <a:ext cx="5272360" cy="6610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0604" y="1267205"/>
            <a:ext cx="5248910" cy="756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M</a:t>
            </a:r>
            <a:r>
              <a:rPr dirty="0" smtClean="0" sz="1400" spc="-5" b="1" i="1">
                <a:latin typeface="Times New Roman"/>
                <a:cs typeface="Times New Roman"/>
              </a:rPr>
              <a:t>i</a:t>
            </a:r>
            <a:r>
              <a:rPr dirty="0" smtClean="0" sz="1400" spc="-2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or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lo</a:t>
            </a:r>
            <a:r>
              <a:rPr dirty="0" smtClean="0" sz="1400" spc="-5" b="1" i="1">
                <a:latin typeface="Times New Roman"/>
                <a:cs typeface="Times New Roman"/>
              </a:rPr>
              <a:t>s</a:t>
            </a:r>
            <a:r>
              <a:rPr dirty="0" smtClean="0" sz="1400" spc="-5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e</a:t>
            </a:r>
            <a:r>
              <a:rPr dirty="0" smtClean="0" sz="1400" spc="-5" b="1" i="1">
                <a:latin typeface="Times New Roman"/>
                <a:cs typeface="Times New Roman"/>
              </a:rPr>
              <a:t>s</a:t>
            </a:r>
            <a:r>
              <a:rPr dirty="0" smtClean="0" sz="1400" spc="-5" b="1" i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10"/>
              </a:spcBef>
            </a:pPr>
            <a:endParaRPr sz="1400"/>
          </a:p>
          <a:p>
            <a:pPr marL="12700" marR="12700">
              <a:lnSpc>
                <a:spcPts val="1370"/>
              </a:lnSpc>
            </a:pP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c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4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30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m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l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2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ps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lo</a:t>
            </a:r>
            <a:r>
              <a:rPr dirty="0" smtClean="0" sz="1200" spc="-10" i="1">
                <a:latin typeface="Times New Roman"/>
                <a:cs typeface="Times New Roman"/>
              </a:rPr>
              <a:t>s</a:t>
            </a:r>
            <a:r>
              <a:rPr dirty="0" smtClean="0" sz="1200" spc="0" i="1">
                <a:latin typeface="Times New Roman"/>
                <a:cs typeface="Times New Roman"/>
              </a:rPr>
              <a:t>s 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o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25" i="1">
                <a:latin typeface="Times New Roman"/>
                <a:cs typeface="Times New Roman"/>
              </a:rPr>
              <a:t>f</a:t>
            </a:r>
            <a:r>
              <a:rPr dirty="0" smtClean="0" sz="1200" spc="25" i="1">
                <a:latin typeface="Times New Roman"/>
                <a:cs typeface="Times New Roman"/>
              </a:rPr>
              <a:t>f</a:t>
            </a:r>
            <a:r>
              <a:rPr dirty="0" smtClean="0" sz="1200" spc="0" i="1">
                <a:latin typeface="Times New Roman"/>
                <a:cs typeface="Times New Roman"/>
              </a:rPr>
              <a:t>ici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n</a:t>
            </a:r>
            <a:r>
              <a:rPr dirty="0" smtClean="0" sz="1200" spc="-20" i="1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K</a:t>
            </a:r>
            <a:r>
              <a:rPr dirty="0" smtClean="0" baseline="-10416" sz="1200" spc="-15">
                <a:latin typeface="Times New Roman"/>
                <a:cs typeface="Times New Roman"/>
              </a:rPr>
              <a:t>L</a:t>
            </a:r>
            <a:r>
              <a:rPr dirty="0" smtClean="0" baseline="-10416" sz="1200" spc="-15">
                <a:latin typeface="Times New Roman"/>
                <a:cs typeface="Times New Roman"/>
              </a:rPr>
              <a:t> </a:t>
            </a:r>
            <a:r>
              <a:rPr dirty="0" smtClean="0" baseline="-10416" sz="1200" spc="-142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wh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 d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20">
                <a:latin typeface="Times New Roman"/>
                <a:cs typeface="Times New Roman"/>
              </a:rPr>
              <a:t>f</a:t>
            </a:r>
            <a:r>
              <a:rPr dirty="0" smtClean="0" sz="1200" spc="-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914351"/>
            <a:ext cx="5256853" cy="2095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" y="3057526"/>
            <a:ext cx="5274450" cy="2362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6800" y="6391321"/>
            <a:ext cx="5274350" cy="2085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918780"/>
            <a:ext cx="5266280" cy="6438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229740"/>
            <a:ext cx="4572635" cy="342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5126735"/>
            <a:ext cx="4572635" cy="3429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4572635" cy="342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5126735"/>
            <a:ext cx="4572635" cy="3429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67759" y="9906203"/>
            <a:ext cx="23622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120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terms:created xsi:type="dcterms:W3CDTF">2018-11-13T15:10:05Z</dcterms:created>
  <dcterms:modified xsi:type="dcterms:W3CDTF">2018-11-13T15:10:05Z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